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notesMasterIdLst>
    <p:notesMasterId r:id="rId3"/>
  </p:notesMasterIdLst>
  <p:sldIdLst>
    <p:sldId id="296" r:id="rId2"/>
  </p:sldIdLst>
  <p:sldSz cx="10547350" cy="14939963"/>
  <p:notesSz cx="6735763" cy="9872663"/>
  <p:defaultTextStyle>
    <a:defPPr>
      <a:defRPr lang="ja-JP"/>
    </a:defPPr>
    <a:lvl1pPr marL="0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1pPr>
    <a:lvl2pPr marL="716788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2pPr>
    <a:lvl3pPr marL="1433571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3pPr>
    <a:lvl4pPr marL="2150359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4pPr>
    <a:lvl5pPr marL="2867144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5pPr>
    <a:lvl6pPr marL="3583931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6pPr>
    <a:lvl7pPr marL="4300719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7pPr>
    <a:lvl8pPr marL="5017504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8pPr>
    <a:lvl9pPr marL="5734292" algn="l" defTabSz="1433571" rtl="0" eaLnBrk="1" latinLnBrk="0" hangingPunct="1">
      <a:defRPr kumimoji="1" sz="28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FFFF"/>
    <a:srgbClr val="E5FFE5"/>
    <a:srgbClr val="990099"/>
    <a:srgbClr val="FFE5E5"/>
    <a:srgbClr val="FF0000"/>
    <a:srgbClr val="660066"/>
    <a:srgbClr val="A50021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353" autoAdjust="0"/>
  </p:normalViewPr>
  <p:slideViewPr>
    <p:cSldViewPr snapToGrid="0">
      <p:cViewPr>
        <p:scale>
          <a:sx n="33" d="100"/>
          <a:sy n="33" d="100"/>
        </p:scale>
        <p:origin x="2340" y="24"/>
      </p:cViewPr>
      <p:guideLst/>
    </p:cSldViewPr>
  </p:slideViewPr>
  <p:outlineViewPr>
    <p:cViewPr>
      <p:scale>
        <a:sx n="33" d="100"/>
        <a:sy n="33" d="100"/>
      </p:scale>
      <p:origin x="0" y="-2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4"/>
            <a:ext cx="2919226" cy="494560"/>
          </a:xfrm>
          <a:prstGeom prst="rect">
            <a:avLst/>
          </a:prstGeom>
        </p:spPr>
        <p:txBody>
          <a:bodyPr vert="horz" lIns="62393" tIns="31199" rIns="62393" bIns="31199" rtlCol="0"/>
          <a:lstStyle>
            <a:lvl1pPr algn="l">
              <a:defRPr sz="8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464" y="14"/>
            <a:ext cx="2919226" cy="494560"/>
          </a:xfrm>
          <a:prstGeom prst="rect">
            <a:avLst/>
          </a:prstGeom>
        </p:spPr>
        <p:txBody>
          <a:bodyPr vert="horz" lIns="62393" tIns="31199" rIns="62393" bIns="31199" rtlCol="0"/>
          <a:lstStyle>
            <a:lvl1pPr algn="r">
              <a:defRPr sz="800"/>
            </a:lvl1pPr>
          </a:lstStyle>
          <a:p>
            <a:fld id="{3DFF2E85-119C-44EF-94D4-9E35C8EC8502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1900"/>
            <a:ext cx="2354263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393" tIns="31199" rIns="62393" bIns="31199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260" y="4751296"/>
            <a:ext cx="5389258" cy="3887709"/>
          </a:xfrm>
          <a:prstGeom prst="rect">
            <a:avLst/>
          </a:prstGeom>
        </p:spPr>
        <p:txBody>
          <a:bodyPr vert="horz" lIns="62393" tIns="31199" rIns="62393" bIns="3119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8116"/>
            <a:ext cx="2919226" cy="494560"/>
          </a:xfrm>
          <a:prstGeom prst="rect">
            <a:avLst/>
          </a:prstGeom>
        </p:spPr>
        <p:txBody>
          <a:bodyPr vert="horz" lIns="62393" tIns="31199" rIns="62393" bIns="31199" rtlCol="0" anchor="b"/>
          <a:lstStyle>
            <a:lvl1pPr algn="l">
              <a:defRPr sz="8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464" y="9378116"/>
            <a:ext cx="2919226" cy="494560"/>
          </a:xfrm>
          <a:prstGeom prst="rect">
            <a:avLst/>
          </a:prstGeom>
        </p:spPr>
        <p:txBody>
          <a:bodyPr vert="horz" lIns="62393" tIns="31199" rIns="62393" bIns="31199" rtlCol="0" anchor="b"/>
          <a:lstStyle>
            <a:lvl1pPr algn="r">
              <a:defRPr sz="800"/>
            </a:lvl1pPr>
          </a:lstStyle>
          <a:p>
            <a:fld id="{B0CD6114-57F3-4859-AFCA-0372D0B4415D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71816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90750" y="1231900"/>
            <a:ext cx="2354263" cy="33337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D6114-57F3-4859-AFCA-0372D0B4415D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0050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1051" y="2445037"/>
            <a:ext cx="8965248" cy="5201320"/>
          </a:xfrm>
        </p:spPr>
        <p:txBody>
          <a:bodyPr anchor="b"/>
          <a:lstStyle>
            <a:lvl1pPr algn="ctr">
              <a:defRPr sz="692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8422" y="7846942"/>
            <a:ext cx="7910513" cy="3607032"/>
          </a:xfrm>
        </p:spPr>
        <p:txBody>
          <a:bodyPr/>
          <a:lstStyle>
            <a:lvl1pPr marL="0" indent="0" algn="ctr">
              <a:buNone/>
              <a:defRPr sz="2768"/>
            </a:lvl1pPr>
            <a:lvl2pPr marL="527456" indent="0" algn="ctr">
              <a:buNone/>
              <a:defRPr sz="2307"/>
            </a:lvl2pPr>
            <a:lvl3pPr marL="1054916" indent="0" algn="ctr">
              <a:buNone/>
              <a:defRPr sz="2077"/>
            </a:lvl3pPr>
            <a:lvl4pPr marL="1582374" indent="0" algn="ctr">
              <a:buNone/>
              <a:defRPr sz="1846"/>
            </a:lvl4pPr>
            <a:lvl5pPr marL="2109833" indent="0" algn="ctr">
              <a:buNone/>
              <a:defRPr sz="1846"/>
            </a:lvl5pPr>
            <a:lvl6pPr marL="2637288" indent="0" algn="ctr">
              <a:buNone/>
              <a:defRPr sz="1846"/>
            </a:lvl6pPr>
            <a:lvl7pPr marL="3164746" indent="0" algn="ctr">
              <a:buNone/>
              <a:defRPr sz="1846"/>
            </a:lvl7pPr>
            <a:lvl8pPr marL="3692204" indent="0" algn="ctr">
              <a:buNone/>
              <a:defRPr sz="1846"/>
            </a:lvl8pPr>
            <a:lvl9pPr marL="4219663" indent="0" algn="ctr">
              <a:buNone/>
              <a:defRPr sz="184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89149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458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7948" y="795415"/>
            <a:ext cx="2274272" cy="1266092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134" y="795415"/>
            <a:ext cx="6690975" cy="1266092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759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8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38" y="3724620"/>
            <a:ext cx="9097089" cy="6214609"/>
          </a:xfrm>
        </p:spPr>
        <p:txBody>
          <a:bodyPr anchor="b"/>
          <a:lstStyle>
            <a:lvl1pPr>
              <a:defRPr sz="692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638" y="9998021"/>
            <a:ext cx="9097089" cy="3268116"/>
          </a:xfrm>
        </p:spPr>
        <p:txBody>
          <a:bodyPr/>
          <a:lstStyle>
            <a:lvl1pPr marL="0" indent="0">
              <a:buNone/>
              <a:defRPr sz="2768">
                <a:solidFill>
                  <a:schemeClr val="tx1"/>
                </a:solidFill>
              </a:defRPr>
            </a:lvl1pPr>
            <a:lvl2pPr marL="527456" indent="0">
              <a:buNone/>
              <a:defRPr sz="2307">
                <a:solidFill>
                  <a:schemeClr val="tx1">
                    <a:tint val="75000"/>
                  </a:schemeClr>
                </a:solidFill>
              </a:defRPr>
            </a:lvl2pPr>
            <a:lvl3pPr marL="1054916" indent="0">
              <a:buNone/>
              <a:defRPr sz="2077">
                <a:solidFill>
                  <a:schemeClr val="tx1">
                    <a:tint val="75000"/>
                  </a:schemeClr>
                </a:solidFill>
              </a:defRPr>
            </a:lvl3pPr>
            <a:lvl4pPr marL="1582374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4pPr>
            <a:lvl5pPr marL="2109833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5pPr>
            <a:lvl6pPr marL="2637288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6pPr>
            <a:lvl7pPr marL="3164746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7pPr>
            <a:lvl8pPr marL="3692204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8pPr>
            <a:lvl9pPr marL="4219663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14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130" y="3977076"/>
            <a:ext cx="4482624" cy="947926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9596" y="3977076"/>
            <a:ext cx="4482624" cy="947926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204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505" y="795421"/>
            <a:ext cx="9097089" cy="288770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505" y="3662368"/>
            <a:ext cx="4462023" cy="1794869"/>
          </a:xfrm>
        </p:spPr>
        <p:txBody>
          <a:bodyPr anchor="b"/>
          <a:lstStyle>
            <a:lvl1pPr marL="0" indent="0">
              <a:buNone/>
              <a:defRPr sz="2768" b="1"/>
            </a:lvl1pPr>
            <a:lvl2pPr marL="527456" indent="0">
              <a:buNone/>
              <a:defRPr sz="2307" b="1"/>
            </a:lvl2pPr>
            <a:lvl3pPr marL="1054916" indent="0">
              <a:buNone/>
              <a:defRPr sz="2077" b="1"/>
            </a:lvl3pPr>
            <a:lvl4pPr marL="1582374" indent="0">
              <a:buNone/>
              <a:defRPr sz="1846" b="1"/>
            </a:lvl4pPr>
            <a:lvl5pPr marL="2109833" indent="0">
              <a:buNone/>
              <a:defRPr sz="1846" b="1"/>
            </a:lvl5pPr>
            <a:lvl6pPr marL="2637288" indent="0">
              <a:buNone/>
              <a:defRPr sz="1846" b="1"/>
            </a:lvl6pPr>
            <a:lvl7pPr marL="3164746" indent="0">
              <a:buNone/>
              <a:defRPr sz="1846" b="1"/>
            </a:lvl7pPr>
            <a:lvl8pPr marL="3692204" indent="0">
              <a:buNone/>
              <a:defRPr sz="1846" b="1"/>
            </a:lvl8pPr>
            <a:lvl9pPr marL="4219663" indent="0">
              <a:buNone/>
              <a:defRPr sz="184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6505" y="5457237"/>
            <a:ext cx="4462023" cy="8026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9596" y="3662368"/>
            <a:ext cx="4483998" cy="1794869"/>
          </a:xfrm>
        </p:spPr>
        <p:txBody>
          <a:bodyPr anchor="b"/>
          <a:lstStyle>
            <a:lvl1pPr marL="0" indent="0">
              <a:buNone/>
              <a:defRPr sz="2768" b="1"/>
            </a:lvl1pPr>
            <a:lvl2pPr marL="527456" indent="0">
              <a:buNone/>
              <a:defRPr sz="2307" b="1"/>
            </a:lvl2pPr>
            <a:lvl3pPr marL="1054916" indent="0">
              <a:buNone/>
              <a:defRPr sz="2077" b="1"/>
            </a:lvl3pPr>
            <a:lvl4pPr marL="1582374" indent="0">
              <a:buNone/>
              <a:defRPr sz="1846" b="1"/>
            </a:lvl4pPr>
            <a:lvl5pPr marL="2109833" indent="0">
              <a:buNone/>
              <a:defRPr sz="1846" b="1"/>
            </a:lvl5pPr>
            <a:lvl6pPr marL="2637288" indent="0">
              <a:buNone/>
              <a:defRPr sz="1846" b="1"/>
            </a:lvl6pPr>
            <a:lvl7pPr marL="3164746" indent="0">
              <a:buNone/>
              <a:defRPr sz="1846" b="1"/>
            </a:lvl7pPr>
            <a:lvl8pPr marL="3692204" indent="0">
              <a:buNone/>
              <a:defRPr sz="1846" b="1"/>
            </a:lvl8pPr>
            <a:lvl9pPr marL="4219663" indent="0">
              <a:buNone/>
              <a:defRPr sz="184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9596" y="5457237"/>
            <a:ext cx="4483998" cy="8026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9057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288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3167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507" y="995998"/>
            <a:ext cx="3401795" cy="3485991"/>
          </a:xfrm>
        </p:spPr>
        <p:txBody>
          <a:bodyPr anchor="b"/>
          <a:lstStyle>
            <a:lvl1pPr>
              <a:defRPr sz="369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3998" y="2151084"/>
            <a:ext cx="5339596" cy="10617057"/>
          </a:xfrm>
        </p:spPr>
        <p:txBody>
          <a:bodyPr/>
          <a:lstStyle>
            <a:lvl1pPr>
              <a:defRPr sz="3691"/>
            </a:lvl1pPr>
            <a:lvl2pPr>
              <a:defRPr sz="3230"/>
            </a:lvl2pPr>
            <a:lvl3pPr>
              <a:defRPr sz="2768"/>
            </a:lvl3pPr>
            <a:lvl4pPr>
              <a:defRPr sz="2307"/>
            </a:lvl4pPr>
            <a:lvl5pPr>
              <a:defRPr sz="2307"/>
            </a:lvl5pPr>
            <a:lvl6pPr>
              <a:defRPr sz="2307"/>
            </a:lvl6pPr>
            <a:lvl7pPr>
              <a:defRPr sz="2307"/>
            </a:lvl7pPr>
            <a:lvl8pPr>
              <a:defRPr sz="2307"/>
            </a:lvl8pPr>
            <a:lvl9pPr>
              <a:defRPr sz="23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6507" y="4481994"/>
            <a:ext cx="3401795" cy="8303439"/>
          </a:xfrm>
        </p:spPr>
        <p:txBody>
          <a:bodyPr/>
          <a:lstStyle>
            <a:lvl1pPr marL="0" indent="0">
              <a:buNone/>
              <a:defRPr sz="1846"/>
            </a:lvl1pPr>
            <a:lvl2pPr marL="527456" indent="0">
              <a:buNone/>
              <a:defRPr sz="1615"/>
            </a:lvl2pPr>
            <a:lvl3pPr marL="1054916" indent="0">
              <a:buNone/>
              <a:defRPr sz="1384"/>
            </a:lvl3pPr>
            <a:lvl4pPr marL="1582374" indent="0">
              <a:buNone/>
              <a:defRPr sz="1154"/>
            </a:lvl4pPr>
            <a:lvl5pPr marL="2109833" indent="0">
              <a:buNone/>
              <a:defRPr sz="1154"/>
            </a:lvl5pPr>
            <a:lvl6pPr marL="2637288" indent="0">
              <a:buNone/>
              <a:defRPr sz="1154"/>
            </a:lvl6pPr>
            <a:lvl7pPr marL="3164746" indent="0">
              <a:buNone/>
              <a:defRPr sz="1154"/>
            </a:lvl7pPr>
            <a:lvl8pPr marL="3692204" indent="0">
              <a:buNone/>
              <a:defRPr sz="1154"/>
            </a:lvl8pPr>
            <a:lvl9pPr marL="4219663" indent="0">
              <a:buNone/>
              <a:defRPr sz="115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7106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507" y="995998"/>
            <a:ext cx="3401795" cy="3485991"/>
          </a:xfrm>
        </p:spPr>
        <p:txBody>
          <a:bodyPr anchor="b"/>
          <a:lstStyle>
            <a:lvl1pPr>
              <a:defRPr sz="369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3998" y="2151084"/>
            <a:ext cx="5339596" cy="10617057"/>
          </a:xfrm>
        </p:spPr>
        <p:txBody>
          <a:bodyPr anchor="t"/>
          <a:lstStyle>
            <a:lvl1pPr marL="0" indent="0">
              <a:buNone/>
              <a:defRPr sz="3691"/>
            </a:lvl1pPr>
            <a:lvl2pPr marL="527456" indent="0">
              <a:buNone/>
              <a:defRPr sz="3230"/>
            </a:lvl2pPr>
            <a:lvl3pPr marL="1054916" indent="0">
              <a:buNone/>
              <a:defRPr sz="2768"/>
            </a:lvl3pPr>
            <a:lvl4pPr marL="1582374" indent="0">
              <a:buNone/>
              <a:defRPr sz="2307"/>
            </a:lvl4pPr>
            <a:lvl5pPr marL="2109833" indent="0">
              <a:buNone/>
              <a:defRPr sz="2307"/>
            </a:lvl5pPr>
            <a:lvl6pPr marL="2637288" indent="0">
              <a:buNone/>
              <a:defRPr sz="2307"/>
            </a:lvl6pPr>
            <a:lvl7pPr marL="3164746" indent="0">
              <a:buNone/>
              <a:defRPr sz="2307"/>
            </a:lvl7pPr>
            <a:lvl8pPr marL="3692204" indent="0">
              <a:buNone/>
              <a:defRPr sz="2307"/>
            </a:lvl8pPr>
            <a:lvl9pPr marL="4219663" indent="0">
              <a:buNone/>
              <a:defRPr sz="2307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6507" y="4481994"/>
            <a:ext cx="3401795" cy="8303439"/>
          </a:xfrm>
        </p:spPr>
        <p:txBody>
          <a:bodyPr/>
          <a:lstStyle>
            <a:lvl1pPr marL="0" indent="0">
              <a:buNone/>
              <a:defRPr sz="1846"/>
            </a:lvl1pPr>
            <a:lvl2pPr marL="527456" indent="0">
              <a:buNone/>
              <a:defRPr sz="1615"/>
            </a:lvl2pPr>
            <a:lvl3pPr marL="1054916" indent="0">
              <a:buNone/>
              <a:defRPr sz="1384"/>
            </a:lvl3pPr>
            <a:lvl4pPr marL="1582374" indent="0">
              <a:buNone/>
              <a:defRPr sz="1154"/>
            </a:lvl4pPr>
            <a:lvl5pPr marL="2109833" indent="0">
              <a:buNone/>
              <a:defRPr sz="1154"/>
            </a:lvl5pPr>
            <a:lvl6pPr marL="2637288" indent="0">
              <a:buNone/>
              <a:defRPr sz="1154"/>
            </a:lvl6pPr>
            <a:lvl7pPr marL="3164746" indent="0">
              <a:buNone/>
              <a:defRPr sz="1154"/>
            </a:lvl7pPr>
            <a:lvl8pPr marL="3692204" indent="0">
              <a:buNone/>
              <a:defRPr sz="1154"/>
            </a:lvl8pPr>
            <a:lvl9pPr marL="4219663" indent="0">
              <a:buNone/>
              <a:defRPr sz="115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125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132" y="795421"/>
            <a:ext cx="9097089" cy="28877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5132" y="3977076"/>
            <a:ext cx="9097089" cy="9479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130" y="13847139"/>
            <a:ext cx="2373154" cy="7954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EB938-63B5-411E-A894-7ABAE379E5C9}" type="datetimeFigureOut">
              <a:rPr kumimoji="1" lang="ja-JP" altLang="en-US" smtClean="0"/>
              <a:t>2026/9/3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93811" y="13847139"/>
            <a:ext cx="3559731" cy="7954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49066" y="13847139"/>
            <a:ext cx="2373154" cy="7954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63562-CEA3-42F8-A2A8-4816D426B3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7845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defTabSz="1054916" rtl="0" eaLnBrk="1" latinLnBrk="0" hangingPunct="1">
        <a:lnSpc>
          <a:spcPct val="90000"/>
        </a:lnSpc>
        <a:spcBef>
          <a:spcPct val="0"/>
        </a:spcBef>
        <a:buNone/>
        <a:defRPr kumimoji="1" sz="50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728" indent="-263728" algn="l" defTabSz="1054916" rtl="0" eaLnBrk="1" latinLnBrk="0" hangingPunct="1">
        <a:lnSpc>
          <a:spcPct val="90000"/>
        </a:lnSpc>
        <a:spcBef>
          <a:spcPts val="1154"/>
        </a:spcBef>
        <a:buFont typeface="Arial" panose="020B0604020202020204" pitchFamily="34" charset="0"/>
        <a:buChar char="•"/>
        <a:defRPr kumimoji="1" sz="3230" kern="1200">
          <a:solidFill>
            <a:schemeClr val="tx1"/>
          </a:solidFill>
          <a:latin typeface="+mn-lt"/>
          <a:ea typeface="+mn-ea"/>
          <a:cs typeface="+mn-cs"/>
        </a:defRPr>
      </a:lvl1pPr>
      <a:lvl2pPr marL="791185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768" kern="1200">
          <a:solidFill>
            <a:schemeClr val="tx1"/>
          </a:solidFill>
          <a:latin typeface="+mn-lt"/>
          <a:ea typeface="+mn-ea"/>
          <a:cs typeface="+mn-cs"/>
        </a:defRPr>
      </a:lvl2pPr>
      <a:lvl3pPr marL="1318644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307" kern="1200">
          <a:solidFill>
            <a:schemeClr val="tx1"/>
          </a:solidFill>
          <a:latin typeface="+mn-lt"/>
          <a:ea typeface="+mn-ea"/>
          <a:cs typeface="+mn-cs"/>
        </a:defRPr>
      </a:lvl3pPr>
      <a:lvl4pPr marL="1846103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4pPr>
      <a:lvl5pPr marL="2373560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5pPr>
      <a:lvl6pPr marL="2901017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6pPr>
      <a:lvl7pPr marL="3428475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7pPr>
      <a:lvl8pPr marL="3955935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8pPr>
      <a:lvl9pPr marL="4483391" indent="-263728" algn="l" defTabSz="1054916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1pPr>
      <a:lvl2pPr marL="527456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2pPr>
      <a:lvl3pPr marL="1054916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3pPr>
      <a:lvl4pPr marL="1582374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4pPr>
      <a:lvl5pPr marL="2109833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5pPr>
      <a:lvl6pPr marL="2637288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6pPr>
      <a:lvl7pPr marL="3164746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7pPr>
      <a:lvl8pPr marL="3692204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8pPr>
      <a:lvl9pPr marL="4219663" algn="l" defTabSz="1054916" rtl="0" eaLnBrk="1" latinLnBrk="0" hangingPunct="1">
        <a:defRPr kumimoji="1" sz="20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>
            <a:extLst>
              <a:ext uri="{FF2B5EF4-FFF2-40B4-BE49-F238E27FC236}">
                <a16:creationId xmlns:a16="http://schemas.microsoft.com/office/drawing/2014/main" id="{CA12DBEB-E0AA-4661-B8F9-6F4CCEACB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36" t="23562" r="27078" b="30067"/>
          <a:stretch/>
        </p:blipFill>
        <p:spPr>
          <a:xfrm>
            <a:off x="606727" y="3943927"/>
            <a:ext cx="9333895" cy="553452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8067121-E53E-4D57-838A-FC78DB7698B1}"/>
              </a:ext>
            </a:extLst>
          </p:cNvPr>
          <p:cNvSpPr/>
          <p:nvPr/>
        </p:nvSpPr>
        <p:spPr>
          <a:xfrm>
            <a:off x="93049" y="9513343"/>
            <a:ext cx="10356393" cy="2932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-6078" y="3545"/>
            <a:ext cx="10542494" cy="2088000"/>
          </a:xfrm>
          <a:prstGeom prst="rect">
            <a:avLst/>
          </a:prstGeom>
          <a:solidFill>
            <a:srgbClr val="000099"/>
          </a:solidFill>
        </p:spPr>
        <p:txBody>
          <a:bodyPr vert="horz" lIns="64555" tIns="32278" rIns="64555" bIns="32278" rtlCol="0" anchor="t">
            <a:noAutofit/>
          </a:bodyPr>
          <a:lstStyle>
            <a:lvl1pPr algn="l" defTabSz="703174" rtl="0" eaLnBrk="1" latinLnBrk="0" hangingPunct="1">
              <a:spcBef>
                <a:spcPct val="0"/>
              </a:spcBef>
              <a:buNone/>
              <a:defRPr kumimoji="1" sz="5537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熊本県警察からのお知らせ</a:t>
            </a:r>
            <a:endParaRPr lang="en-US" altLang="ja-JP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●警察庁チャットボットの運用開始</a:t>
            </a:r>
            <a:endParaRPr lang="en-US" altLang="ja-JP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1" y="13929931"/>
            <a:ext cx="10547350" cy="1010031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vert="horz" lIns="91440" tIns="45721" rIns="91440" bIns="45721" rtlCol="0" anchor="b">
            <a:noAutofit/>
          </a:bodyPr>
          <a:lstStyle>
            <a:lvl1pPr marL="263690" indent="-263690" algn="l" defTabSz="1054760" rtl="0" eaLnBrk="1" latinLnBrk="0" hangingPunct="1">
              <a:lnSpc>
                <a:spcPct val="90000"/>
              </a:lnSpc>
              <a:spcBef>
                <a:spcPts val="1154"/>
              </a:spcBef>
              <a:buFont typeface="Arial" panose="020B0604020202020204" pitchFamily="34" charset="0"/>
              <a:buChar char="•"/>
              <a:defRPr kumimoji="1" sz="32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1070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7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845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583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7321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0059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2797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55352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82732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ご不明な点などは、下記までお問い合わせください。</a:t>
            </a:r>
            <a:endParaRPr lang="en-US" altLang="ja-JP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ctr">
              <a:buNone/>
            </a:pPr>
            <a:r>
              <a:rPr lang="ja-JP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熊本県警察本部総務課 </a:t>
            </a:r>
            <a:r>
              <a:rPr lang="en-US" altLang="ja-JP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096</a:t>
            </a:r>
            <a:r>
              <a:rPr lang="ja-JP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－</a:t>
            </a:r>
            <a:r>
              <a:rPr lang="en-US" altLang="ja-JP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381</a:t>
            </a:r>
            <a:r>
              <a:rPr lang="ja-JP" alt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－</a:t>
            </a:r>
            <a:r>
              <a:rPr lang="en-US" altLang="ja-JP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0110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690" y="847977"/>
            <a:ext cx="1096936" cy="1278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コンテンツ プレースホルダー 2"/>
          <p:cNvSpPr txBox="1">
            <a:spLocks/>
          </p:cNvSpPr>
          <p:nvPr/>
        </p:nvSpPr>
        <p:spPr>
          <a:xfrm>
            <a:off x="93049" y="2250499"/>
            <a:ext cx="10182448" cy="1766612"/>
          </a:xfrm>
          <a:prstGeom prst="rect">
            <a:avLst/>
          </a:prstGeom>
          <a:ln>
            <a:noFill/>
          </a:ln>
        </p:spPr>
        <p:txBody>
          <a:bodyPr vert="horz" wrap="square" lIns="91440" tIns="45721" rIns="91440" bIns="45721" rtlCol="0" anchor="t">
            <a:noAutofit/>
          </a:bodyPr>
          <a:lstStyle>
            <a:lvl1pPr marL="263690" indent="-263690" algn="l" defTabSz="1054760" rtl="0" eaLnBrk="1" latinLnBrk="0" hangingPunct="1">
              <a:lnSpc>
                <a:spcPct val="90000"/>
              </a:lnSpc>
              <a:spcBef>
                <a:spcPts val="1154"/>
              </a:spcBef>
              <a:buFont typeface="Arial" panose="020B0604020202020204" pitchFamily="34" charset="0"/>
              <a:buChar char="•"/>
              <a:defRPr kumimoji="1" sz="32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1070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7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845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583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7321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0059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27971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55352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82732" indent="-263690" algn="l" defTabSz="1054760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kumimoji="1" sz="20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400" dirty="0">
                <a:latin typeface="+mn-ea"/>
              </a:rPr>
              <a:t>　</a:t>
            </a:r>
            <a:r>
              <a:rPr lang="ja-JP" altLang="en-US" sz="2800" b="1" dirty="0">
                <a:latin typeface="+mn-ea"/>
              </a:rPr>
              <a:t>警察庁では、警察への問合せに対応するため、ホームページ上で「警察庁チャットボット」の運用を開始しました。</a:t>
            </a:r>
            <a:endParaRPr lang="en-US" altLang="ja-JP" sz="28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800" b="1" dirty="0">
                <a:latin typeface="+mn-ea"/>
              </a:rPr>
              <a:t>　警察へのよくある質問と回答が約１，３００件登録されていて、チャットボットが自動で回答します。是非ご利用ください。</a:t>
            </a:r>
            <a:endParaRPr lang="en-US" altLang="ja-JP" sz="2800" b="1" dirty="0">
              <a:latin typeface="+mn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00212C-E627-4353-8CB1-FC2B87E01F04}"/>
              </a:ext>
            </a:extLst>
          </p:cNvPr>
          <p:cNvSpPr txBox="1"/>
          <p:nvPr/>
        </p:nvSpPr>
        <p:spPr>
          <a:xfrm>
            <a:off x="0" y="13085795"/>
            <a:ext cx="10730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/>
              <a:t>https://www.npa.go.jp/goiken_index.html</a:t>
            </a:r>
            <a:endParaRPr kumimoji="1" lang="ja-JP" altLang="en-US" sz="36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0135D03-6C4E-4777-BCFD-0B8AE25E8A44}"/>
              </a:ext>
            </a:extLst>
          </p:cNvPr>
          <p:cNvSpPr txBox="1"/>
          <p:nvPr/>
        </p:nvSpPr>
        <p:spPr>
          <a:xfrm>
            <a:off x="518518" y="12678684"/>
            <a:ext cx="9930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下記ＵＲＬ、または、熊本県警察ホームページのリンクからアクセスしてください。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040FE0-B400-45D4-BCF2-6CCB0F694D9C}"/>
              </a:ext>
            </a:extLst>
          </p:cNvPr>
          <p:cNvSpPr txBox="1"/>
          <p:nvPr/>
        </p:nvSpPr>
        <p:spPr>
          <a:xfrm>
            <a:off x="295283" y="9548213"/>
            <a:ext cx="99519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○ チャット形式により回答します。</a:t>
            </a:r>
            <a:endParaRPr kumimoji="1" lang="en-US" altLang="ja-JP" sz="2400" dirty="0"/>
          </a:p>
          <a:p>
            <a:r>
              <a:rPr kumimoji="1" lang="ja-JP" altLang="en-US" sz="2400" dirty="0"/>
              <a:t>○ 以下の各分野に関するよくある質問に関して回答します。</a:t>
            </a:r>
            <a:endParaRPr kumimoji="1" lang="en-US" altLang="ja-JP" sz="2400" dirty="0"/>
          </a:p>
          <a:p>
            <a:r>
              <a:rPr kumimoji="1" lang="ja-JP" altLang="en-US" sz="2000" b="1" dirty="0"/>
              <a:t>（運転免許、交通関係、届出・申請・許認可、相談・通報、証明・情報公開・保有個人情報開示、落とし物・拾得物、暴力団排除、防犯・詐欺対策、子ども・少年、警備・災害、公安委員会、採用・研修）</a:t>
            </a:r>
            <a:endParaRPr kumimoji="1" lang="en-US" altLang="ja-JP" sz="2400" dirty="0"/>
          </a:p>
          <a:p>
            <a:r>
              <a:rPr kumimoji="1" lang="ja-JP" altLang="en-US" sz="2400" dirty="0"/>
              <a:t>○ ２４時間いつでも利用可能です。</a:t>
            </a:r>
            <a:endParaRPr kumimoji="1" lang="en-US" altLang="ja-JP" sz="2400" dirty="0"/>
          </a:p>
          <a:p>
            <a:r>
              <a:rPr kumimoji="1" lang="ja-JP" altLang="en-US" sz="2400" dirty="0"/>
              <a:t>○ 全国統一の内容について回答しますので、県独自の質問については県警察にお問い合わせください。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DE3E1F-C8AE-4F1D-9E9A-4DC93A4E15F7}"/>
              </a:ext>
            </a:extLst>
          </p:cNvPr>
          <p:cNvSpPr/>
          <p:nvPr/>
        </p:nvSpPr>
        <p:spPr>
          <a:xfrm>
            <a:off x="2307139" y="1513771"/>
            <a:ext cx="5504115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6788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3571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0359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67144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3931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00719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17504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34292" algn="l" defTabSz="1433571" rtl="0" eaLnBrk="1" latinLnBrk="0" hangingPunct="1">
              <a:defRPr kumimoji="1" sz="28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200" b="1" dirty="0">
                <a:solidFill>
                  <a:srgbClr val="FFFF00"/>
                </a:solidFill>
                <a:latin typeface="+mn-ea"/>
              </a:rPr>
              <a:t>　　令和８年８月２７日～</a:t>
            </a:r>
            <a:endParaRPr lang="en-US" altLang="ja-JP" sz="32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77746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13738</TotalTime>
  <Words>229</Words>
  <Application>Microsoft Office PowerPoint</Application>
  <PresentationFormat>ユーザー設定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熊本県警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熊本</dc:creator>
  <cp:lastModifiedBy>user</cp:lastModifiedBy>
  <cp:revision>1214</cp:revision>
  <cp:lastPrinted>2023-11-21T00:13:23Z</cp:lastPrinted>
  <dcterms:created xsi:type="dcterms:W3CDTF">2022-01-04T06:37:25Z</dcterms:created>
  <dcterms:modified xsi:type="dcterms:W3CDTF">2026-09-03T04:56:35Z</dcterms:modified>
</cp:coreProperties>
</file>