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4"/>
  </p:notesMasterIdLst>
  <p:sldIdLst>
    <p:sldId id="256" r:id="rId3"/>
    <p:sldId id="969" r:id="rId4"/>
    <p:sldId id="265" r:id="rId5"/>
    <p:sldId id="271" r:id="rId6"/>
    <p:sldId id="965" r:id="rId7"/>
    <p:sldId id="964" r:id="rId8"/>
    <p:sldId id="272" r:id="rId9"/>
    <p:sldId id="273" r:id="rId10"/>
    <p:sldId id="962" r:id="rId11"/>
    <p:sldId id="257" r:id="rId12"/>
    <p:sldId id="258" r:id="rId13"/>
    <p:sldId id="259" r:id="rId14"/>
    <p:sldId id="261" r:id="rId15"/>
    <p:sldId id="260" r:id="rId16"/>
    <p:sldId id="970" r:id="rId17"/>
    <p:sldId id="262" r:id="rId18"/>
    <p:sldId id="263" r:id="rId19"/>
    <p:sldId id="266" r:id="rId20"/>
    <p:sldId id="963" r:id="rId21"/>
    <p:sldId id="268" r:id="rId22"/>
    <p:sldId id="264" r:id="rId23"/>
  </p:sldIdLst>
  <p:sldSz cx="16256000" cy="9144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9" d="100"/>
          <a:sy n="79" d="100"/>
        </p:scale>
        <p:origin x="798" y="13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1E7874-F10B-4CD7-9756-ADE13E537544}" type="datetimeFigureOut">
              <a:rPr kumimoji="1" lang="ja-JP" altLang="en-US" smtClean="0"/>
              <a:t>2026/10/8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A7C0C5-169C-447A-8BC5-28898C13D56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458548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3663" y="742950"/>
            <a:ext cx="6613525" cy="3721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5715" name="ノート プレースホルダ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ja-JP" altLang="en-US"/>
              <a:t>①進行役が先にグー、チョキ、方法パーのどれかを出す。</a:t>
            </a:r>
          </a:p>
          <a:p>
            <a:pPr>
              <a:spcBef>
                <a:spcPct val="0"/>
              </a:spcBef>
            </a:pPr>
            <a:r>
              <a:rPr lang="ja-JP" altLang="en-US"/>
              <a:t>②そのあと、進行役に負けるようにじゃんけんをする。</a:t>
            </a:r>
          </a:p>
          <a:p>
            <a:pPr>
              <a:spcBef>
                <a:spcPct val="0"/>
              </a:spcBef>
            </a:pPr>
            <a:r>
              <a:rPr lang="ja-JP" altLang="en-US"/>
              <a:t>③前述の後出しじゃんけんを両手でリズムよく行う。</a:t>
            </a:r>
          </a:p>
          <a:p>
            <a:pPr>
              <a:spcBef>
                <a:spcPct val="0"/>
              </a:spcBef>
            </a:pPr>
            <a:endParaRPr lang="ja-JP" altLang="en-US"/>
          </a:p>
        </p:txBody>
      </p:sp>
      <p:sp>
        <p:nvSpPr>
          <p:cNvPr id="115716" name="スライド番号プレースホルダ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1pPr>
            <a:lvl2pPr marL="748150" indent="-287751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2pPr>
            <a:lvl3pPr marL="1151000" indent="-2302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3pPr>
            <a:lvl4pPr marL="1611401" indent="-2302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4pPr>
            <a:lvl5pPr marL="2071801" indent="-230200"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5pPr>
            <a:lvl6pPr marL="2532202" indent="-2302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6pPr>
            <a:lvl7pPr marL="2992602" indent="-2302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7pPr>
            <a:lvl8pPr marL="3453002" indent="-2302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8pPr>
            <a:lvl9pPr marL="3913401" indent="-2302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itchFamily="34" charset="0"/>
                <a:ea typeface="ＭＳ Ｐゴシック" pitchFamily="50" charset="-128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1076259-1D75-456F-AD1E-6E86D484AF1A}" type="slidenum">
              <a:rPr lang="ja-JP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ja-JP" altLang="en-US"/>
          </a:p>
        </p:txBody>
      </p:sp>
      <p:sp>
        <p:nvSpPr>
          <p:cNvPr id="2" name="日付プレースホルダー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7202398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SD-PanelTitle-GrommetsCombine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16772" y="2415818"/>
            <a:ext cx="9437984" cy="2020711"/>
          </a:xfrm>
        </p:spPr>
        <p:txBody>
          <a:bodyPr anchor="b">
            <a:noAutofit/>
          </a:bodyPr>
          <a:lstStyle>
            <a:lvl1pPr algn="ctr">
              <a:defRPr sz="6400">
                <a:effectLst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416772" y="4797770"/>
            <a:ext cx="9437984" cy="1836868"/>
          </a:xfrm>
        </p:spPr>
        <p:txBody>
          <a:bodyPr anchor="t">
            <a:normAutofit/>
          </a:bodyPr>
          <a:lstStyle>
            <a:lvl1pPr marL="0" indent="0" algn="ctr">
              <a:buNone/>
              <a:defRPr sz="2667">
                <a:solidFill>
                  <a:schemeClr val="tx1"/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2964" y="6739470"/>
            <a:ext cx="1196935" cy="372533"/>
          </a:xfrm>
        </p:spPr>
        <p:txBody>
          <a:bodyPr/>
          <a:lstStyle/>
          <a:p>
            <a:fld id="{AED07B84-67AF-4FC2-AB7B-C2A5E69584E1}" type="datetimeFigureOut">
              <a:rPr kumimoji="1" lang="ja-JP" altLang="en-US" smtClean="0"/>
              <a:t>2026/10/8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416771" y="6739470"/>
            <a:ext cx="7226418" cy="372533"/>
          </a:xfrm>
        </p:spPr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2119676" y="6739470"/>
            <a:ext cx="735081" cy="372533"/>
          </a:xfrm>
        </p:spPr>
        <p:txBody>
          <a:bodyPr/>
          <a:lstStyle/>
          <a:p>
            <a:fld id="{36F3AC0F-22AF-4D51-B3F0-161DFFDB76FF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3590801" y="4628439"/>
            <a:ext cx="9089925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9751457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2272829" y="3139560"/>
            <a:ext cx="11725392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07B84-67AF-4FC2-AB7B-C2A5E69584E1}" type="datetimeFigureOut">
              <a:rPr kumimoji="1" lang="ja-JP" altLang="en-US" smtClean="0"/>
              <a:t>2026/10/8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3AC0F-22AF-4D51-B3F0-161DFFDB76F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361626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72827" y="2188551"/>
            <a:ext cx="11725394" cy="2430019"/>
          </a:xfrm>
        </p:spPr>
        <p:txBody>
          <a:bodyPr anchor="b">
            <a:normAutofit/>
          </a:bodyPr>
          <a:lstStyle>
            <a:lvl1pPr algn="ctr">
              <a:defRPr sz="5333" b="0" cap="none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72827" y="4979813"/>
            <a:ext cx="11725394" cy="1453353"/>
          </a:xfrm>
        </p:spPr>
        <p:txBody>
          <a:bodyPr anchor="t">
            <a:normAutofit/>
          </a:bodyPr>
          <a:lstStyle>
            <a:lvl1pPr marL="0" indent="0" algn="ctr">
              <a:buNone/>
              <a:defRPr sz="3200">
                <a:solidFill>
                  <a:schemeClr val="tx1"/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07B84-67AF-4FC2-AB7B-C2A5E69584E1}" type="datetimeFigureOut">
              <a:rPr kumimoji="1" lang="ja-JP" altLang="en-US" smtClean="0"/>
              <a:t>2026/10/8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3AC0F-22AF-4D51-B3F0-161DFFDB76FF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2272829" y="4799189"/>
            <a:ext cx="11725392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110525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2272827" y="3141680"/>
            <a:ext cx="11725394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97024" y="3316224"/>
            <a:ext cx="5933440" cy="4596384"/>
          </a:xfrm>
        </p:spPr>
        <p:txBody>
          <a:bodyPr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58048" y="3316224"/>
            <a:ext cx="5933440" cy="4596384"/>
          </a:xfrm>
        </p:spPr>
        <p:txBody>
          <a:bodyPr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07B84-67AF-4FC2-AB7B-C2A5E69584E1}" type="datetimeFigureOut">
              <a:rPr kumimoji="1" lang="ja-JP" altLang="en-US" smtClean="0"/>
              <a:t>2026/10/8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3AC0F-22AF-4D51-B3F0-161DFFDB76F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3588180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92210" y="3544711"/>
            <a:ext cx="5933440" cy="768349"/>
          </a:xfrm>
        </p:spPr>
        <p:txBody>
          <a:bodyPr anchor="b">
            <a:noAutofit/>
          </a:bodyPr>
          <a:lstStyle>
            <a:lvl1pPr marL="0" indent="0">
              <a:buNone/>
              <a:defRPr sz="3200" b="0">
                <a:solidFill>
                  <a:schemeClr val="accent1"/>
                </a:solidFill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092210" y="4324349"/>
            <a:ext cx="5933440" cy="3608832"/>
          </a:xfrm>
        </p:spPr>
        <p:txBody>
          <a:bodyPr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252146" y="3544711"/>
            <a:ext cx="5933440" cy="768349"/>
          </a:xfrm>
        </p:spPr>
        <p:txBody>
          <a:bodyPr anchor="b">
            <a:noAutofit/>
          </a:bodyPr>
          <a:lstStyle>
            <a:lvl1pPr marL="0" indent="0">
              <a:buNone/>
              <a:defRPr sz="3200" b="0">
                <a:solidFill>
                  <a:schemeClr val="accent1"/>
                </a:solidFill>
              </a:defRPr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8252146" y="4324349"/>
            <a:ext cx="5933440" cy="3608832"/>
          </a:xfrm>
        </p:spPr>
        <p:txBody>
          <a:bodyPr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07B84-67AF-4FC2-AB7B-C2A5E69584E1}" type="datetimeFigureOut">
              <a:rPr kumimoji="1" lang="ja-JP" altLang="en-US" smtClean="0"/>
              <a:t>2026/10/8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3AC0F-22AF-4D51-B3F0-161DFFDB76FF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41" name="Straight Connector 40"/>
          <p:cNvCxnSpPr/>
          <p:nvPr/>
        </p:nvCxnSpPr>
        <p:spPr>
          <a:xfrm>
            <a:off x="2272828" y="3139560"/>
            <a:ext cx="11725394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473672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92205" y="1220450"/>
            <a:ext cx="12086640" cy="1738489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07B84-67AF-4FC2-AB7B-C2A5E69584E1}" type="datetimeFigureOut">
              <a:rPr kumimoji="1" lang="ja-JP" altLang="en-US" smtClean="0"/>
              <a:t>2026/10/8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3AC0F-22AF-4D51-B3F0-161DFFDB76FF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2272828" y="3139560"/>
            <a:ext cx="11725394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0848101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07B84-67AF-4FC2-AB7B-C2A5E69584E1}" type="datetimeFigureOut">
              <a:rPr kumimoji="1" lang="ja-JP" altLang="en-US" smtClean="0"/>
              <a:t>2026/10/8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3AC0F-22AF-4D51-B3F0-161DFFDB76F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432408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92205" y="1851379"/>
            <a:ext cx="4509863" cy="1828800"/>
          </a:xfrm>
        </p:spPr>
        <p:txBody>
          <a:bodyPr anchor="b">
            <a:normAutofit/>
          </a:bodyPr>
          <a:lstStyle>
            <a:lvl1pPr algn="ctr">
              <a:defRPr sz="3200" b="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324555" y="1309510"/>
            <a:ext cx="6854292" cy="6524980"/>
          </a:xfrm>
        </p:spPr>
        <p:txBody>
          <a:bodyPr anchor="ctr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92205" y="4041420"/>
            <a:ext cx="4509863" cy="3251205"/>
          </a:xfrm>
        </p:spPr>
        <p:txBody>
          <a:bodyPr anchor="t">
            <a:normAutofit/>
          </a:bodyPr>
          <a:lstStyle>
            <a:lvl1pPr marL="0" indent="0" algn="ctr">
              <a:buNone/>
              <a:defRPr sz="2133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07B84-67AF-4FC2-AB7B-C2A5E69584E1}" type="datetimeFigureOut">
              <a:rPr kumimoji="1" lang="ja-JP" altLang="en-US" smtClean="0"/>
              <a:t>2026/10/8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3AC0F-22AF-4D51-B3F0-161DFFDB76FF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2272828" y="3883377"/>
            <a:ext cx="4148612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4393937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92204" y="2511776"/>
            <a:ext cx="6457248" cy="1828800"/>
          </a:xfrm>
        </p:spPr>
        <p:txBody>
          <a:bodyPr anchor="b">
            <a:normAutofit/>
          </a:bodyPr>
          <a:lstStyle>
            <a:lvl1pPr algn="ctr">
              <a:defRPr sz="3200" b="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276838" y="1377244"/>
            <a:ext cx="5207934" cy="6389515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133"/>
            </a:lvl1pPr>
            <a:lvl2pPr marL="609585" indent="0">
              <a:buNone/>
              <a:defRPr sz="2133"/>
            </a:lvl2pPr>
            <a:lvl3pPr marL="1219170" indent="0">
              <a:buNone/>
              <a:defRPr sz="2133"/>
            </a:lvl3pPr>
            <a:lvl4pPr marL="1828754" indent="0">
              <a:buNone/>
              <a:defRPr sz="2133"/>
            </a:lvl4pPr>
            <a:lvl5pPr marL="2438339" indent="0">
              <a:buNone/>
              <a:defRPr sz="2133"/>
            </a:lvl5pPr>
            <a:lvl6pPr marL="3047924" indent="0">
              <a:buNone/>
              <a:defRPr sz="2133"/>
            </a:lvl6pPr>
            <a:lvl7pPr marL="3657509" indent="0">
              <a:buNone/>
              <a:defRPr sz="2133"/>
            </a:lvl7pPr>
            <a:lvl8pPr marL="4267093" indent="0">
              <a:buNone/>
              <a:defRPr sz="2133"/>
            </a:lvl8pPr>
            <a:lvl9pPr marL="4876678" indent="0">
              <a:buNone/>
              <a:defRPr sz="2133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92205" y="4340576"/>
            <a:ext cx="6457246" cy="2438400"/>
          </a:xfrm>
        </p:spPr>
        <p:txBody>
          <a:bodyPr anchor="t">
            <a:normAutofit/>
          </a:bodyPr>
          <a:lstStyle>
            <a:lvl1pPr marL="0" indent="0" algn="ctr">
              <a:buNone/>
              <a:defRPr sz="2133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07B84-67AF-4FC2-AB7B-C2A5E69584E1}" type="datetimeFigureOut">
              <a:rPr kumimoji="1" lang="ja-JP" altLang="en-US" smtClean="0"/>
              <a:t>2026/10/8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3AC0F-22AF-4D51-B3F0-161DFFDB76F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5483768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パノラマ写真 (キャプション付き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92206" y="6420553"/>
            <a:ext cx="12086638" cy="755651"/>
          </a:xfrm>
        </p:spPr>
        <p:txBody>
          <a:bodyPr anchor="b">
            <a:normAutofit/>
          </a:bodyPr>
          <a:lstStyle>
            <a:lvl1pPr algn="ctr">
              <a:defRPr sz="3200" b="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824462" y="1377245"/>
            <a:ext cx="12607079" cy="4481692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133"/>
            </a:lvl1pPr>
            <a:lvl2pPr marL="609585" indent="0">
              <a:buNone/>
              <a:defRPr sz="2133"/>
            </a:lvl2pPr>
            <a:lvl3pPr marL="1219170" indent="0">
              <a:buNone/>
              <a:defRPr sz="2133"/>
            </a:lvl3pPr>
            <a:lvl4pPr marL="1828754" indent="0">
              <a:buNone/>
              <a:defRPr sz="2133"/>
            </a:lvl4pPr>
            <a:lvl5pPr marL="2438339" indent="0">
              <a:buNone/>
              <a:defRPr sz="2133"/>
            </a:lvl5pPr>
            <a:lvl6pPr marL="3047924" indent="0">
              <a:buNone/>
              <a:defRPr sz="2133"/>
            </a:lvl6pPr>
            <a:lvl7pPr marL="3657509" indent="0">
              <a:buNone/>
              <a:defRPr sz="2133"/>
            </a:lvl7pPr>
            <a:lvl8pPr marL="4267093" indent="0">
              <a:buNone/>
              <a:defRPr sz="2133"/>
            </a:lvl8pPr>
            <a:lvl9pPr marL="4876678" indent="0">
              <a:buNone/>
              <a:defRPr sz="2133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92206" y="7176204"/>
            <a:ext cx="12086638" cy="658283"/>
          </a:xfrm>
        </p:spPr>
        <p:txBody>
          <a:bodyPr anchor="t">
            <a:normAutofit/>
          </a:bodyPr>
          <a:lstStyle>
            <a:lvl1pPr marL="0" indent="0" algn="ctr">
              <a:buNone/>
              <a:defRPr sz="2133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07B84-67AF-4FC2-AB7B-C2A5E69584E1}" type="datetimeFigureOut">
              <a:rPr kumimoji="1" lang="ja-JP" altLang="en-US" smtClean="0"/>
              <a:t>2026/10/8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3AC0F-22AF-4D51-B3F0-161DFFDB76F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6003847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タイトルとキャプショ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92206" y="1209164"/>
            <a:ext cx="12086638" cy="4130480"/>
          </a:xfrm>
        </p:spPr>
        <p:txBody>
          <a:bodyPr anchor="ctr">
            <a:normAutofit/>
          </a:bodyPr>
          <a:lstStyle>
            <a:lvl1pPr algn="ctr">
              <a:defRPr sz="4267" b="0" cap="none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92204" y="5700888"/>
            <a:ext cx="12086642" cy="213360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667">
                <a:solidFill>
                  <a:schemeClr val="tx1"/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07B84-67AF-4FC2-AB7B-C2A5E69584E1}" type="datetimeFigureOut">
              <a:rPr kumimoji="1" lang="ja-JP" altLang="en-US" smtClean="0"/>
              <a:t>2026/10/8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3AC0F-22AF-4D51-B3F0-161DFFDB76FF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272827" y="5520265"/>
            <a:ext cx="11744756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980067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用 (キャプション付き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72148" y="1309509"/>
            <a:ext cx="11378222" cy="3160891"/>
          </a:xfrm>
        </p:spPr>
        <p:txBody>
          <a:bodyPr anchor="ctr">
            <a:normAutofit/>
          </a:bodyPr>
          <a:lstStyle>
            <a:lvl1pPr algn="ctr">
              <a:defRPr sz="4267" b="0" cap="none">
                <a:solidFill>
                  <a:schemeClr val="tx1"/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844800" y="4470399"/>
            <a:ext cx="10476085" cy="869244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400"/>
            </a:lvl1pPr>
            <a:lvl2pPr marL="609585" indent="0">
              <a:buFontTx/>
              <a:buNone/>
              <a:defRPr/>
            </a:lvl2pPr>
            <a:lvl3pPr marL="1219170" indent="0">
              <a:buFontTx/>
              <a:buNone/>
              <a:defRPr/>
            </a:lvl3pPr>
            <a:lvl4pPr marL="1828754" indent="0">
              <a:buFontTx/>
              <a:buNone/>
              <a:defRPr/>
            </a:lvl4pPr>
            <a:lvl5pPr marL="2438339" indent="0">
              <a:buFontTx/>
              <a:buNone/>
              <a:defRPr/>
            </a:lvl5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92201" y="5791201"/>
            <a:ext cx="12086645" cy="2043289"/>
          </a:xfrm>
        </p:spPr>
        <p:txBody>
          <a:bodyPr anchor="ctr">
            <a:normAutofit/>
          </a:bodyPr>
          <a:lstStyle>
            <a:lvl1pPr marL="0" indent="0" algn="ctr">
              <a:buNone/>
              <a:defRPr sz="2667">
                <a:solidFill>
                  <a:schemeClr val="tx1"/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07B84-67AF-4FC2-AB7B-C2A5E69584E1}" type="datetimeFigureOut">
              <a:rPr kumimoji="1" lang="ja-JP" altLang="en-US" smtClean="0"/>
              <a:t>2026/10/8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3AC0F-22AF-4D51-B3F0-161DFFDB76FF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1511057" y="1207150"/>
            <a:ext cx="813012" cy="779701"/>
          </a:xfrm>
          <a:prstGeom prst="rect">
            <a:avLst/>
          </a:prstGeom>
        </p:spPr>
        <p:txBody>
          <a:bodyPr vert="horz" lIns="121920" tIns="60960" rIns="121920" bIns="60960" rtlCol="0" anchor="ctr">
            <a:noAutofit/>
          </a:bodyPr>
          <a:lstStyle/>
          <a:p>
            <a:pPr lvl="0"/>
            <a:r>
              <a:rPr lang="en-US" sz="96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570673" y="3770494"/>
            <a:ext cx="813012" cy="779701"/>
          </a:xfrm>
          <a:prstGeom prst="rect">
            <a:avLst/>
          </a:prstGeom>
        </p:spPr>
        <p:txBody>
          <a:bodyPr vert="horz" lIns="121920" tIns="60960" rIns="121920" bIns="60960" rtlCol="0" anchor="ctr">
            <a:noAutofit/>
          </a:bodyPr>
          <a:lstStyle/>
          <a:p>
            <a:pPr lvl="0" algn="r"/>
            <a:r>
              <a:rPr lang="en-US" sz="96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2272828" y="5520265"/>
            <a:ext cx="11725394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2985089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92211" y="4411441"/>
            <a:ext cx="12086628" cy="1958400"/>
          </a:xfrm>
        </p:spPr>
        <p:txBody>
          <a:bodyPr anchor="b">
            <a:normAutofit/>
          </a:bodyPr>
          <a:lstStyle>
            <a:lvl1pPr algn="l">
              <a:defRPr sz="4267" b="0" cap="none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92210" y="6369841"/>
            <a:ext cx="12086631" cy="1147200"/>
          </a:xfrm>
        </p:spPr>
        <p:txBody>
          <a:bodyPr anchor="t">
            <a:normAutofit/>
          </a:bodyPr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07B84-67AF-4FC2-AB7B-C2A5E69584E1}" type="datetimeFigureOut">
              <a:rPr kumimoji="1" lang="ja-JP" altLang="en-US" smtClean="0"/>
              <a:t>2026/10/8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3AC0F-22AF-4D51-B3F0-161DFFDB76F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7214536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用付きの名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05629" y="1309510"/>
            <a:ext cx="11244743" cy="2991557"/>
          </a:xfrm>
        </p:spPr>
        <p:txBody>
          <a:bodyPr anchor="ctr">
            <a:normAutofit/>
          </a:bodyPr>
          <a:lstStyle>
            <a:lvl1pPr algn="ctr">
              <a:defRPr sz="4267" b="0" cap="none">
                <a:solidFill>
                  <a:schemeClr val="tx1"/>
                </a:solidFill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2092210" y="4852416"/>
            <a:ext cx="12086631" cy="1182624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667">
                <a:solidFill>
                  <a:schemeClr val="tx1"/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92204" y="6039556"/>
            <a:ext cx="12086642" cy="1794933"/>
          </a:xfrm>
        </p:spPr>
        <p:txBody>
          <a:bodyPr anchor="t">
            <a:normAutofit/>
          </a:bodyPr>
          <a:lstStyle>
            <a:lvl1pPr marL="0" indent="0" algn="l">
              <a:buNone/>
              <a:defRPr sz="2133">
                <a:solidFill>
                  <a:schemeClr val="tx1"/>
                </a:solidFill>
              </a:defRPr>
            </a:lvl1pPr>
            <a:lvl2pPr marL="609585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07B84-67AF-4FC2-AB7B-C2A5E69584E1}" type="datetimeFigureOut">
              <a:rPr kumimoji="1" lang="ja-JP" altLang="en-US" smtClean="0"/>
              <a:t>2026/10/8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3AC0F-22AF-4D51-B3F0-161DFFDB76FF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1560996" y="1195860"/>
            <a:ext cx="813012" cy="779701"/>
          </a:xfrm>
          <a:prstGeom prst="rect">
            <a:avLst/>
          </a:prstGeom>
        </p:spPr>
        <p:txBody>
          <a:bodyPr vert="horz" lIns="121920" tIns="60960" rIns="121920" bIns="60960" rtlCol="0" anchor="ctr">
            <a:noAutofit/>
          </a:bodyPr>
          <a:lstStyle/>
          <a:p>
            <a:pPr lvl="0"/>
            <a:r>
              <a:rPr lang="en-US" sz="10666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3599638" y="3476971"/>
            <a:ext cx="813012" cy="779701"/>
          </a:xfrm>
          <a:prstGeom prst="rect">
            <a:avLst/>
          </a:prstGeom>
        </p:spPr>
        <p:txBody>
          <a:bodyPr vert="horz" lIns="121920" tIns="60960" rIns="121920" bIns="60960" rtlCol="0" anchor="ctr">
            <a:noAutofit/>
          </a:bodyPr>
          <a:lstStyle/>
          <a:p>
            <a:pPr lvl="0" algn="r"/>
            <a:r>
              <a:rPr lang="en-US" sz="10666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2272828" y="4572000"/>
            <a:ext cx="11725394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150081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または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92205" y="1309509"/>
            <a:ext cx="12086638" cy="305928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4267" b="0" dirty="0"/>
            </a:lvl1pPr>
          </a:lstStyle>
          <a:p>
            <a:pPr marL="0" lvl="0"/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idx="13"/>
          </p:nvPr>
        </p:nvSpPr>
        <p:spPr>
          <a:xfrm>
            <a:off x="2092210" y="4754880"/>
            <a:ext cx="12086631" cy="120700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667">
                <a:solidFill>
                  <a:schemeClr val="tx1"/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92206" y="5960534"/>
            <a:ext cx="12086638" cy="1873956"/>
          </a:xfrm>
        </p:spPr>
        <p:txBody>
          <a:bodyPr anchor="t">
            <a:normAutofit/>
          </a:bodyPr>
          <a:lstStyle>
            <a:lvl1pPr marL="0" indent="0" algn="l">
              <a:buNone/>
              <a:defRPr sz="2133">
                <a:solidFill>
                  <a:schemeClr val="tx1"/>
                </a:solidFill>
              </a:defRPr>
            </a:lvl1pPr>
            <a:lvl2pPr marL="609585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07B84-67AF-4FC2-AB7B-C2A5E69584E1}" type="datetimeFigureOut">
              <a:rPr kumimoji="1" lang="ja-JP" altLang="en-US" smtClean="0"/>
              <a:t>2026/10/8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3AC0F-22AF-4D51-B3F0-161DFFDB76FF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272835" y="4572000"/>
            <a:ext cx="1174474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9869509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92204" y="3320181"/>
            <a:ext cx="12086642" cy="4514311"/>
          </a:xfrm>
        </p:spPr>
        <p:txBody>
          <a:bodyPr vert="eaVert" anchor="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07B84-67AF-4FC2-AB7B-C2A5E69584E1}" type="datetimeFigureOut">
              <a:rPr kumimoji="1" lang="ja-JP" altLang="en-US" smtClean="0"/>
              <a:t>2026/10/8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3AC0F-22AF-4D51-B3F0-161DFFDB76FF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2272828" y="3139560"/>
            <a:ext cx="11744754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593002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300741" y="1209165"/>
            <a:ext cx="2878098" cy="662532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92209" y="1209165"/>
            <a:ext cx="8738683" cy="6625324"/>
          </a:xfrm>
        </p:spPr>
        <p:txBody>
          <a:bodyPr vert="eaVert" anchor="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D07B84-67AF-4FC2-AB7B-C2A5E69584E1}" type="datetimeFigureOut">
              <a:rPr kumimoji="1" lang="ja-JP" altLang="en-US" smtClean="0"/>
              <a:t>2026/10/8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F3AC0F-22AF-4D51-B3F0-161DFFDB76FF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1103132" y="1209165"/>
            <a:ext cx="0" cy="6625324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770959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D-PanelContent-GrommetsCombined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92206" y="1220450"/>
            <a:ext cx="12086638" cy="173848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92204" y="3320181"/>
            <a:ext cx="12086642" cy="459332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300748" y="7947378"/>
            <a:ext cx="2041392" cy="3725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33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AED07B84-67AF-4FC2-AB7B-C2A5E69584E1}" type="datetimeFigureOut">
              <a:rPr kumimoji="1" lang="ja-JP" altLang="en-US" smtClean="0"/>
              <a:t>2026/10/8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92205" y="7947378"/>
            <a:ext cx="9074964" cy="3725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33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3475717" y="7947378"/>
            <a:ext cx="703129" cy="3725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33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36F3AC0F-22AF-4D51-B3F0-161DFFDB76F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933313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609585" rtl="0" eaLnBrk="1" latinLnBrk="0" hangingPunct="1">
        <a:spcBef>
          <a:spcPct val="0"/>
        </a:spcBef>
        <a:buNone/>
        <a:defRPr kumimoji="1" sz="5333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 kumimoji="1">
          <a:solidFill>
            <a:schemeClr val="tx2"/>
          </a:solidFill>
        </a:defRPr>
      </a:lvl2pPr>
      <a:lvl3pPr eaLnBrk="1" hangingPunct="1">
        <a:defRPr kumimoji="1">
          <a:solidFill>
            <a:schemeClr val="tx2"/>
          </a:solidFill>
        </a:defRPr>
      </a:lvl3pPr>
      <a:lvl4pPr eaLnBrk="1" hangingPunct="1">
        <a:defRPr kumimoji="1">
          <a:solidFill>
            <a:schemeClr val="tx2"/>
          </a:solidFill>
        </a:defRPr>
      </a:lvl4pPr>
      <a:lvl5pPr eaLnBrk="1" hangingPunct="1">
        <a:defRPr kumimoji="1">
          <a:solidFill>
            <a:schemeClr val="tx2"/>
          </a:solidFill>
        </a:defRPr>
      </a:lvl5pPr>
      <a:lvl6pPr eaLnBrk="1" hangingPunct="1">
        <a:defRPr kumimoji="1">
          <a:solidFill>
            <a:schemeClr val="tx2"/>
          </a:solidFill>
        </a:defRPr>
      </a:lvl6pPr>
      <a:lvl7pPr eaLnBrk="1" hangingPunct="1">
        <a:defRPr kumimoji="1">
          <a:solidFill>
            <a:schemeClr val="tx2"/>
          </a:solidFill>
        </a:defRPr>
      </a:lvl7pPr>
      <a:lvl8pPr eaLnBrk="1" hangingPunct="1">
        <a:defRPr kumimoji="1">
          <a:solidFill>
            <a:schemeClr val="tx2"/>
          </a:solidFill>
        </a:defRPr>
      </a:lvl8pPr>
      <a:lvl9pPr eaLnBrk="1" hangingPunct="1">
        <a:defRPr kumimoji="1">
          <a:solidFill>
            <a:schemeClr val="tx2"/>
          </a:solidFill>
        </a:defRPr>
      </a:lvl9pPr>
    </p:titleStyle>
    <p:bodyStyle>
      <a:lvl1pPr marL="380990" indent="-380990" algn="l" defTabSz="609585" rtl="0" eaLnBrk="1" latinLnBrk="0" hangingPunct="1">
        <a:spcBef>
          <a:spcPct val="20000"/>
        </a:spcBef>
        <a:spcAft>
          <a:spcPts val="800"/>
        </a:spcAft>
        <a:buClr>
          <a:schemeClr val="accent1"/>
        </a:buClr>
        <a:buSzPct val="115000"/>
        <a:buFont typeface="Arial"/>
        <a:buChar char="•"/>
        <a:defRPr kumimoji="1" sz="32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990575" indent="-380990" algn="l" defTabSz="609585" rtl="0" eaLnBrk="1" latinLnBrk="0" hangingPunct="1">
        <a:spcBef>
          <a:spcPct val="20000"/>
        </a:spcBef>
        <a:spcAft>
          <a:spcPts val="800"/>
        </a:spcAft>
        <a:buClr>
          <a:schemeClr val="accent1"/>
        </a:buClr>
        <a:buSzPct val="115000"/>
        <a:buFont typeface="Arial"/>
        <a:buChar char="•"/>
        <a:defRPr kumimoji="1" sz="2667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600160" indent="-380990" algn="l" defTabSz="609585" rtl="0" eaLnBrk="1" latinLnBrk="0" hangingPunct="1">
        <a:spcBef>
          <a:spcPct val="20000"/>
        </a:spcBef>
        <a:spcAft>
          <a:spcPts val="800"/>
        </a:spcAft>
        <a:buClr>
          <a:schemeClr val="accent1"/>
        </a:buClr>
        <a:buSzPct val="115000"/>
        <a:buFont typeface="Arial"/>
        <a:buChar char="•"/>
        <a:defRPr kumimoji="1"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2057349" indent="-228594" algn="l" defTabSz="609585" rtl="0" eaLnBrk="1" latinLnBrk="0" hangingPunct="1">
        <a:spcBef>
          <a:spcPct val="20000"/>
        </a:spcBef>
        <a:spcAft>
          <a:spcPts val="800"/>
        </a:spcAft>
        <a:buClr>
          <a:schemeClr val="accent1"/>
        </a:buClr>
        <a:buSzPct val="115000"/>
        <a:buFont typeface="Arial"/>
        <a:buChar char="•"/>
        <a:defRPr kumimoji="1" sz="2133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666933" indent="-228594" algn="l" defTabSz="609585" rtl="0" eaLnBrk="1" latinLnBrk="0" hangingPunct="1">
        <a:spcBef>
          <a:spcPct val="20000"/>
        </a:spcBef>
        <a:spcAft>
          <a:spcPts val="800"/>
        </a:spcAft>
        <a:buClr>
          <a:schemeClr val="accent1"/>
        </a:buClr>
        <a:buSzPct val="115000"/>
        <a:buFont typeface="Arial"/>
        <a:buChar char="•"/>
        <a:defRPr kumimoji="1" sz="1867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3352716" indent="-304792" algn="l" defTabSz="609585" rtl="0" eaLnBrk="1" latinLnBrk="0" hangingPunct="1">
        <a:spcBef>
          <a:spcPct val="20000"/>
        </a:spcBef>
        <a:spcAft>
          <a:spcPts val="800"/>
        </a:spcAft>
        <a:buClr>
          <a:schemeClr val="accent1"/>
        </a:buClr>
        <a:buSzPct val="115000"/>
        <a:buFont typeface="Arial"/>
        <a:buChar char="•"/>
        <a:defRPr kumimoji="1" sz="1867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3962301" indent="-304792" algn="l" defTabSz="609585" rtl="0" eaLnBrk="1" latinLnBrk="0" hangingPunct="1">
        <a:spcBef>
          <a:spcPct val="20000"/>
        </a:spcBef>
        <a:spcAft>
          <a:spcPts val="800"/>
        </a:spcAft>
        <a:buClr>
          <a:schemeClr val="accent1"/>
        </a:buClr>
        <a:buSzPct val="115000"/>
        <a:buFont typeface="Arial"/>
        <a:buChar char="•"/>
        <a:defRPr kumimoji="1" sz="1867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4571886" indent="-304792" algn="l" defTabSz="609585" rtl="0" eaLnBrk="1" latinLnBrk="0" hangingPunct="1">
        <a:spcBef>
          <a:spcPct val="20000"/>
        </a:spcBef>
        <a:spcAft>
          <a:spcPts val="800"/>
        </a:spcAft>
        <a:buClr>
          <a:schemeClr val="accent1"/>
        </a:buClr>
        <a:buSzPct val="115000"/>
        <a:buFont typeface="Arial"/>
        <a:buChar char="•"/>
        <a:defRPr kumimoji="1" sz="1867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5181470" indent="-304792" algn="l" defTabSz="609585" rtl="0" eaLnBrk="1" latinLnBrk="0" hangingPunct="1">
        <a:spcBef>
          <a:spcPct val="20000"/>
        </a:spcBef>
        <a:spcAft>
          <a:spcPts val="800"/>
        </a:spcAft>
        <a:buClr>
          <a:schemeClr val="accent1"/>
        </a:buClr>
        <a:buSzPct val="115000"/>
        <a:buFont typeface="Arial"/>
        <a:buChar char="•"/>
        <a:defRPr kumimoji="1" sz="1867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85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609585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609585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609585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609585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609585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609585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609585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609585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F9646646-E95F-DA41-6AB2-C80DFB2C801E}"/>
              </a:ext>
            </a:extLst>
          </p:cNvPr>
          <p:cNvGrpSpPr/>
          <p:nvPr/>
        </p:nvGrpSpPr>
        <p:grpSpPr>
          <a:xfrm>
            <a:off x="35142" y="-586740"/>
            <a:ext cx="16256000" cy="9715500"/>
            <a:chOff x="35142" y="-586740"/>
            <a:chExt cx="16256000" cy="9715500"/>
          </a:xfrm>
        </p:grpSpPr>
        <p:grpSp>
          <p:nvGrpSpPr>
            <p:cNvPr id="5" name="グループ化 4">
              <a:extLst>
                <a:ext uri="{FF2B5EF4-FFF2-40B4-BE49-F238E27FC236}">
                  <a16:creationId xmlns:a16="http://schemas.microsoft.com/office/drawing/2014/main" id="{2A132252-CD53-94ED-010A-B7B808055743}"/>
                </a:ext>
              </a:extLst>
            </p:cNvPr>
            <p:cNvGrpSpPr/>
            <p:nvPr/>
          </p:nvGrpSpPr>
          <p:grpSpPr>
            <a:xfrm>
              <a:off x="35142" y="-586740"/>
              <a:ext cx="16256000" cy="9715500"/>
              <a:chOff x="0" y="38100"/>
              <a:chExt cx="16256000" cy="9067800"/>
            </a:xfrm>
          </p:grpSpPr>
          <p:pic>
            <p:nvPicPr>
              <p:cNvPr id="2" name="Picture 2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0" y="38100"/>
                <a:ext cx="16256000" cy="9067800"/>
              </a:xfrm>
              <a:prstGeom prst="rect">
                <a:avLst/>
              </a:prstGeom>
            </p:spPr>
          </p:pic>
          <p:sp>
            <p:nvSpPr>
              <p:cNvPr id="3" name="吹き出し: 四角形 2">
                <a:extLst>
                  <a:ext uri="{FF2B5EF4-FFF2-40B4-BE49-F238E27FC236}">
                    <a16:creationId xmlns:a16="http://schemas.microsoft.com/office/drawing/2014/main" id="{8FA679AC-D405-F796-C469-F6B1C48FC851}"/>
                  </a:ext>
                </a:extLst>
              </p:cNvPr>
              <p:cNvSpPr/>
              <p:nvPr/>
            </p:nvSpPr>
            <p:spPr>
              <a:xfrm>
                <a:off x="660400" y="4953000"/>
                <a:ext cx="7162800" cy="2514600"/>
              </a:xfrm>
              <a:prstGeom prst="wedgeRectCallout">
                <a:avLst>
                  <a:gd name="adj1" fmla="val -18061"/>
                  <a:gd name="adj2" fmla="val 5608"/>
                </a:avLst>
              </a:prstGeom>
              <a:solidFill>
                <a:schemeClr val="accent1">
                  <a:alpha val="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en-US" altLang="ja-JP" sz="4400" b="1" dirty="0">
                    <a:solidFill>
                      <a:schemeClr val="accent6"/>
                    </a:solidFill>
                    <a:latin typeface="UD デジタル 教科書体 NK-B" panose="02020700000000000000" pitchFamily="18" charset="-128"/>
                    <a:ea typeface="UD デジタル 教科書体 NK-B" panose="02020700000000000000" pitchFamily="18" charset="-128"/>
                  </a:rPr>
                  <a:t>【</a:t>
                </a:r>
                <a:r>
                  <a:rPr kumimoji="1" lang="ja-JP" altLang="en-US" sz="4400" b="1" dirty="0">
                    <a:solidFill>
                      <a:schemeClr val="accent6"/>
                    </a:solidFill>
                    <a:latin typeface="UD デジタル 教科書体 NK-B" panose="02020700000000000000" pitchFamily="18" charset="-128"/>
                    <a:ea typeface="UD デジタル 教科書体 NK-B" panose="02020700000000000000" pitchFamily="18" charset="-128"/>
                  </a:rPr>
                  <a:t>参考</a:t>
                </a:r>
                <a:r>
                  <a:rPr kumimoji="1" lang="en-US" altLang="ja-JP" sz="4400" b="1" dirty="0">
                    <a:solidFill>
                      <a:schemeClr val="accent6"/>
                    </a:solidFill>
                    <a:latin typeface="UD デジタル 教科書体 NK-B" panose="02020700000000000000" pitchFamily="18" charset="-128"/>
                    <a:ea typeface="UD デジタル 教科書体 NK-B" panose="02020700000000000000" pitchFamily="18" charset="-128"/>
                  </a:rPr>
                  <a:t>】</a:t>
                </a:r>
              </a:p>
              <a:p>
                <a:pPr algn="ctr"/>
                <a:r>
                  <a:rPr kumimoji="1" lang="ja-JP" altLang="en-US" sz="3600" b="1" dirty="0">
                    <a:solidFill>
                      <a:schemeClr val="accent6"/>
                    </a:solidFill>
                    <a:latin typeface="UD デジタル 教科書体 NK-B" panose="02020700000000000000" pitchFamily="18" charset="-128"/>
                    <a:ea typeface="UD デジタル 教科書体 NK-B" panose="02020700000000000000" pitchFamily="18" charset="-128"/>
                  </a:rPr>
                  <a:t>大規模災害発生時における</a:t>
                </a:r>
                <a:endParaRPr kumimoji="1" lang="en-US" altLang="ja-JP" sz="3600" b="1" dirty="0">
                  <a:solidFill>
                    <a:schemeClr val="accent6"/>
                  </a:solidFill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endParaRPr>
              </a:p>
              <a:p>
                <a:pPr algn="ctr"/>
                <a:r>
                  <a:rPr kumimoji="1" lang="ja-JP" altLang="en-US" sz="3600" b="1" dirty="0">
                    <a:solidFill>
                      <a:schemeClr val="accent6"/>
                    </a:solidFill>
                    <a:latin typeface="UD デジタル 教科書体 NK-B" panose="02020700000000000000" pitchFamily="18" charset="-128"/>
                    <a:ea typeface="UD デジタル 教科書体 NK-B" panose="02020700000000000000" pitchFamily="18" charset="-128"/>
                  </a:rPr>
                  <a:t>学校再開と心のケアハンドブック　</a:t>
                </a:r>
                <a:endParaRPr kumimoji="1" lang="en-US" altLang="ja-JP" sz="3600" b="1" dirty="0">
                  <a:solidFill>
                    <a:schemeClr val="accent6"/>
                  </a:solidFill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endParaRPr>
              </a:p>
              <a:p>
                <a:pPr algn="ctr"/>
                <a:r>
                  <a:rPr kumimoji="1" lang="ja-JP" altLang="en-US" sz="3600" b="1" dirty="0">
                    <a:solidFill>
                      <a:schemeClr val="accent6"/>
                    </a:solidFill>
                    <a:latin typeface="UD デジタル 教科書体 NK-B" panose="02020700000000000000" pitchFamily="18" charset="-128"/>
                    <a:ea typeface="UD デジタル 教科書体 NK-B" panose="02020700000000000000" pitchFamily="18" charset="-128"/>
                  </a:rPr>
                  <a:t>－令和３年度改訂版－</a:t>
                </a:r>
              </a:p>
            </p:txBody>
          </p:sp>
          <p:sp>
            <p:nvSpPr>
              <p:cNvPr id="4" name="吹き出し: 四角形 3">
                <a:extLst>
                  <a:ext uri="{FF2B5EF4-FFF2-40B4-BE49-F238E27FC236}">
                    <a16:creationId xmlns:a16="http://schemas.microsoft.com/office/drawing/2014/main" id="{053F7208-FE35-8FFC-E11C-3003C00388F9}"/>
                  </a:ext>
                </a:extLst>
              </p:cNvPr>
              <p:cNvSpPr/>
              <p:nvPr/>
            </p:nvSpPr>
            <p:spPr>
              <a:xfrm>
                <a:off x="11404600" y="8216900"/>
                <a:ext cx="4572000" cy="762000"/>
              </a:xfrm>
              <a:prstGeom prst="wedgeRectCallout">
                <a:avLst>
                  <a:gd name="adj1" fmla="val -18061"/>
                  <a:gd name="adj2" fmla="val 5608"/>
                </a:avLst>
              </a:prstGeom>
              <a:solidFill>
                <a:schemeClr val="accent1">
                  <a:alpha val="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kumimoji="1" lang="ja-JP" altLang="en-US" b="1" dirty="0">
                    <a:solidFill>
                      <a:schemeClr val="accent6"/>
                    </a:solidFill>
                    <a:latin typeface="BIZ UDPゴシック" panose="020B0400000000000000" pitchFamily="50" charset="-128"/>
                    <a:ea typeface="BIZ UDPゴシック" panose="020B0400000000000000" pitchFamily="50" charset="-128"/>
                  </a:rPr>
                  <a:t>協力：熊本県臨床心理士・公認心理師協会</a:t>
                </a:r>
                <a:endParaRPr kumimoji="1" lang="en-US" altLang="ja-JP" b="1" dirty="0">
                  <a:solidFill>
                    <a:schemeClr val="accent6"/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endParaRPr>
              </a:p>
            </p:txBody>
          </p:sp>
        </p:grpSp>
        <p:sp>
          <p:nvSpPr>
            <p:cNvPr id="6" name="吹き出し: 角を丸めた四角形 5">
              <a:extLst>
                <a:ext uri="{FF2B5EF4-FFF2-40B4-BE49-F238E27FC236}">
                  <a16:creationId xmlns:a16="http://schemas.microsoft.com/office/drawing/2014/main" id="{C473C8B6-9240-AE1D-FE55-BCCBFE6BE34D}"/>
                </a:ext>
              </a:extLst>
            </p:cNvPr>
            <p:cNvSpPr/>
            <p:nvPr/>
          </p:nvSpPr>
          <p:spPr>
            <a:xfrm>
              <a:off x="619342" y="7543799"/>
              <a:ext cx="8077200" cy="684439"/>
            </a:xfrm>
            <a:prstGeom prst="wedgeRoundRectCallout">
              <a:avLst>
                <a:gd name="adj1" fmla="val -22184"/>
                <a:gd name="adj2" fmla="val -4059"/>
                <a:gd name="adj3" fmla="val 16667"/>
              </a:avLst>
            </a:prstGeom>
            <a:gradFill>
              <a:gsLst>
                <a:gs pos="3000">
                  <a:schemeClr val="accent6">
                    <a:tint val="50000"/>
                    <a:satMod val="300000"/>
                  </a:schemeClr>
                </a:gs>
                <a:gs pos="22000">
                  <a:schemeClr val="accent6">
                    <a:tint val="37000"/>
                    <a:satMod val="300000"/>
                  </a:schemeClr>
                </a:gs>
                <a:gs pos="100000">
                  <a:schemeClr val="accent6">
                    <a:tint val="15000"/>
                    <a:satMod val="350000"/>
                  </a:schemeClr>
                </a:gs>
              </a:gsLst>
              <a:lin ang="16200000" scaled="1"/>
            </a:gradFill>
          </p:spPr>
          <p:style>
            <a:lnRef idx="2">
              <a:schemeClr val="accent6">
                <a:shade val="15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280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監修：熊本県教育庁　社会教育課　家庭教育支援班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ja-JP" altLang="en-US" sz="8000" dirty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「親の学び」</a:t>
            </a:r>
            <a:r>
              <a:rPr lang="ja-JP" altLang="en-US" sz="8000" dirty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講座</a:t>
            </a:r>
            <a:r>
              <a:rPr kumimoji="1" lang="ja-JP" altLang="en-US" sz="8000" dirty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とは？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1879600" y="3352801"/>
            <a:ext cx="12573000" cy="487723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ja-JP" altLang="en-US" sz="4800" dirty="0">
                <a:solidFill>
                  <a:schemeClr val="tx1">
                    <a:lumMod val="65000"/>
                    <a:lumOff val="35000"/>
                  </a:schemeClr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・参加体験型の活動</a:t>
            </a:r>
            <a:endParaRPr lang="en-US" altLang="ja-JP" sz="4800" dirty="0">
              <a:solidFill>
                <a:schemeClr val="tx1">
                  <a:lumMod val="65000"/>
                  <a:lumOff val="35000"/>
                </a:schemeClr>
              </a:solidFill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  <a:p>
            <a:pPr marL="0" indent="0">
              <a:buNone/>
            </a:pPr>
            <a:r>
              <a:rPr lang="ja-JP" altLang="en-US" sz="4800" dirty="0">
                <a:solidFill>
                  <a:schemeClr val="tx1">
                    <a:lumMod val="65000"/>
                    <a:lumOff val="35000"/>
                  </a:schemeClr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・子育てのポイントを身近な話題で楽しく学べる</a:t>
            </a:r>
            <a:endParaRPr lang="en-US" altLang="ja-JP" sz="4800" dirty="0">
              <a:solidFill>
                <a:schemeClr val="tx1">
                  <a:lumMod val="65000"/>
                  <a:lumOff val="35000"/>
                </a:schemeClr>
              </a:solidFill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  <a:p>
            <a:pPr marL="0" indent="0">
              <a:buNone/>
            </a:pPr>
            <a:r>
              <a:rPr lang="ja-JP" altLang="en-US" sz="4800" dirty="0">
                <a:solidFill>
                  <a:schemeClr val="tx1">
                    <a:lumMod val="65000"/>
                    <a:lumOff val="35000"/>
                  </a:schemeClr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・保護者同士の</a:t>
            </a:r>
            <a:r>
              <a:rPr lang="ja-JP" altLang="en-US" sz="4800">
                <a:solidFill>
                  <a:schemeClr val="tx1">
                    <a:lumMod val="65000"/>
                    <a:lumOff val="35000"/>
                  </a:schemeClr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つながりをつくる</a:t>
            </a:r>
            <a:endParaRPr lang="en-US" altLang="ja-JP" sz="4800" dirty="0">
              <a:solidFill>
                <a:schemeClr val="tx1">
                  <a:lumMod val="65000"/>
                  <a:lumOff val="35000"/>
                </a:schemeClr>
              </a:solidFill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  <a:p>
            <a:pPr marL="0" indent="0">
              <a:buNone/>
            </a:pPr>
            <a:r>
              <a:rPr lang="ja-JP" altLang="en-US" sz="4800" dirty="0">
                <a:solidFill>
                  <a:schemeClr val="tx1">
                    <a:lumMod val="65000"/>
                    <a:lumOff val="35000"/>
                  </a:schemeClr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・考えを出し合ったり、聞いたりできる</a:t>
            </a:r>
            <a:endParaRPr lang="en-US" altLang="ja-JP" sz="4800" dirty="0">
              <a:solidFill>
                <a:schemeClr val="tx1">
                  <a:lumMod val="65000"/>
                  <a:lumOff val="35000"/>
                </a:schemeClr>
              </a:solidFill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  <a:p>
            <a:pPr marL="0" indent="0">
              <a:buNone/>
            </a:pPr>
            <a:r>
              <a:rPr lang="ja-JP" altLang="en-US" sz="4800" dirty="0">
                <a:solidFill>
                  <a:schemeClr val="tx1">
                    <a:lumMod val="65000"/>
                    <a:lumOff val="35000"/>
                  </a:schemeClr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・子育てのヒントがある</a:t>
            </a:r>
            <a:r>
              <a:rPr lang="ja-JP" altLang="en-US" sz="5400" dirty="0">
                <a:solidFill>
                  <a:schemeClr val="tx1">
                    <a:lumMod val="65000"/>
                    <a:lumOff val="35000"/>
                  </a:schemeClr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　　　　　</a:t>
            </a:r>
            <a:endParaRPr lang="ja-JP" altLang="en-US" sz="3600" dirty="0">
              <a:solidFill>
                <a:schemeClr val="tx1">
                  <a:lumMod val="65000"/>
                  <a:lumOff val="35000"/>
                </a:schemeClr>
              </a:solidFill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900834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 descr="ダイアグラム&#10;&#10;AI 生成コンテンツは誤りを含む可能性があります。">
            <a:extLst>
              <a:ext uri="{FF2B5EF4-FFF2-40B4-BE49-F238E27FC236}">
                <a16:creationId xmlns:a16="http://schemas.microsoft.com/office/drawing/2014/main" id="{9FB1F5E1-BE35-53D7-A207-514563BD83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358" y="-72189"/>
            <a:ext cx="16290173" cy="913999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alphaModFix amt="64000"/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吹き出し: 四角形 1">
            <a:extLst>
              <a:ext uri="{FF2B5EF4-FFF2-40B4-BE49-F238E27FC236}">
                <a16:creationId xmlns:a16="http://schemas.microsoft.com/office/drawing/2014/main" id="{100E4727-485A-AFA7-FED3-7710C1CF8C65}"/>
              </a:ext>
            </a:extLst>
          </p:cNvPr>
          <p:cNvSpPr/>
          <p:nvPr/>
        </p:nvSpPr>
        <p:spPr>
          <a:xfrm>
            <a:off x="203200" y="44278"/>
            <a:ext cx="4648200" cy="1066800"/>
          </a:xfrm>
          <a:prstGeom prst="wedgeRectCallout">
            <a:avLst>
              <a:gd name="adj1" fmla="val -18061"/>
              <a:gd name="adj2" fmla="val 5608"/>
            </a:avLst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6000" b="1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【</a:t>
            </a:r>
            <a:r>
              <a:rPr kumimoji="1" lang="ja-JP" altLang="en-US" sz="6000" b="1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はじめに</a:t>
            </a:r>
            <a:r>
              <a:rPr kumimoji="1" lang="en-US" altLang="ja-JP" sz="6000" b="1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】</a:t>
            </a:r>
          </a:p>
        </p:txBody>
      </p:sp>
      <p:sp>
        <p:nvSpPr>
          <p:cNvPr id="3" name="吹き出し: 四角形 2">
            <a:extLst>
              <a:ext uri="{FF2B5EF4-FFF2-40B4-BE49-F238E27FC236}">
                <a16:creationId xmlns:a16="http://schemas.microsoft.com/office/drawing/2014/main" id="{5CC57871-62D3-05D2-F449-44E1373311E2}"/>
              </a:ext>
            </a:extLst>
          </p:cNvPr>
          <p:cNvSpPr/>
          <p:nvPr/>
        </p:nvSpPr>
        <p:spPr>
          <a:xfrm>
            <a:off x="9194800" y="43248"/>
            <a:ext cx="6858000" cy="1066800"/>
          </a:xfrm>
          <a:prstGeom prst="wedgeRectCallout">
            <a:avLst>
              <a:gd name="adj1" fmla="val -18061"/>
              <a:gd name="adj2" fmla="val 5608"/>
            </a:avLst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6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【</a:t>
            </a:r>
            <a:r>
              <a:rPr kumimoji="1" lang="ja-JP" altLang="en-US" sz="6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アイスブレイク①</a:t>
            </a:r>
            <a:r>
              <a:rPr kumimoji="1" lang="en-US" altLang="ja-JP" sz="6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】</a:t>
            </a:r>
          </a:p>
        </p:txBody>
      </p:sp>
      <p:sp>
        <p:nvSpPr>
          <p:cNvPr id="4" name="吹き出し: 四角形 3">
            <a:extLst>
              <a:ext uri="{FF2B5EF4-FFF2-40B4-BE49-F238E27FC236}">
                <a16:creationId xmlns:a16="http://schemas.microsoft.com/office/drawing/2014/main" id="{E942C92A-E0F7-CCAC-E302-DF0B70B62F88}"/>
              </a:ext>
            </a:extLst>
          </p:cNvPr>
          <p:cNvSpPr/>
          <p:nvPr/>
        </p:nvSpPr>
        <p:spPr>
          <a:xfrm>
            <a:off x="355600" y="1507009"/>
            <a:ext cx="15544800" cy="1066800"/>
          </a:xfrm>
          <a:prstGeom prst="wedgeRectCallout">
            <a:avLst>
              <a:gd name="adj1" fmla="val -18061"/>
              <a:gd name="adj2" fmla="val 5608"/>
            </a:avLst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4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お子さんやクラスの子どもたちと一緒にやってみませんか？</a:t>
            </a:r>
            <a:endParaRPr kumimoji="1" lang="en-US" altLang="ja-JP" sz="4000" b="1" dirty="0">
              <a:solidFill>
                <a:schemeClr val="tx1">
                  <a:lumMod val="50000"/>
                  <a:lumOff val="50000"/>
                </a:schemeClr>
              </a:solidFill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  <p:sp>
        <p:nvSpPr>
          <p:cNvPr id="5" name="吹き出し: 四角形 4">
            <a:extLst>
              <a:ext uri="{FF2B5EF4-FFF2-40B4-BE49-F238E27FC236}">
                <a16:creationId xmlns:a16="http://schemas.microsoft.com/office/drawing/2014/main" id="{B1DA4C30-4524-5564-024C-F14415B8FD47}"/>
              </a:ext>
            </a:extLst>
          </p:cNvPr>
          <p:cNvSpPr/>
          <p:nvPr/>
        </p:nvSpPr>
        <p:spPr>
          <a:xfrm>
            <a:off x="6604000" y="7636990"/>
            <a:ext cx="9525000" cy="1158961"/>
          </a:xfrm>
          <a:prstGeom prst="wedgeRectCallout">
            <a:avLst>
              <a:gd name="adj1" fmla="val -18061"/>
              <a:gd name="adj2" fmla="val 5608"/>
            </a:avLst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4000" b="1" dirty="0">
                <a:solidFill>
                  <a:schemeClr val="accent6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【</a:t>
            </a:r>
            <a:r>
              <a:rPr kumimoji="1" lang="ja-JP" altLang="en-US" sz="4000" b="1" dirty="0">
                <a:solidFill>
                  <a:schemeClr val="accent6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参考</a:t>
            </a:r>
            <a:r>
              <a:rPr kumimoji="1" lang="en-US" altLang="ja-JP" sz="4000" b="1" dirty="0">
                <a:solidFill>
                  <a:schemeClr val="accent6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】</a:t>
            </a:r>
            <a:r>
              <a:rPr kumimoji="1" lang="ja-JP" altLang="en-US" sz="4000" b="1" dirty="0">
                <a:solidFill>
                  <a:schemeClr val="accent6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笑顔がうまれるアイスブレイク集</a:t>
            </a:r>
            <a:endParaRPr kumimoji="1" lang="en-US" altLang="ja-JP" sz="4000" b="1" dirty="0">
              <a:solidFill>
                <a:schemeClr val="accent6"/>
              </a:solidFill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  <a:p>
            <a:pPr algn="ctr"/>
            <a:r>
              <a:rPr kumimoji="1" lang="ja-JP" altLang="en-US" sz="2800" b="1" dirty="0">
                <a:solidFill>
                  <a:schemeClr val="accent6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第１章：自己紹介・対話編</a:t>
            </a:r>
          </a:p>
        </p:txBody>
      </p:sp>
      <p:sp>
        <p:nvSpPr>
          <p:cNvPr id="6" name="吹き出し: 四角形 5">
            <a:extLst>
              <a:ext uri="{FF2B5EF4-FFF2-40B4-BE49-F238E27FC236}">
                <a16:creationId xmlns:a16="http://schemas.microsoft.com/office/drawing/2014/main" id="{BDAC5A31-0783-33FF-E096-3285F04CD728}"/>
              </a:ext>
            </a:extLst>
          </p:cNvPr>
          <p:cNvSpPr/>
          <p:nvPr/>
        </p:nvSpPr>
        <p:spPr>
          <a:xfrm>
            <a:off x="369824" y="3919728"/>
            <a:ext cx="15544800" cy="1066800"/>
          </a:xfrm>
          <a:prstGeom prst="wedgeRectCallout">
            <a:avLst>
              <a:gd name="adj1" fmla="val -18061"/>
              <a:gd name="adj2" fmla="val 5608"/>
            </a:avLst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9600" b="1" dirty="0">
                <a:solidFill>
                  <a:schemeClr val="bg1">
                    <a:lumMod val="65000"/>
                  </a:schemeClr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Q</a:t>
            </a:r>
            <a:r>
              <a:rPr kumimoji="1" lang="ja-JP" altLang="en-US" sz="9600" b="1" dirty="0">
                <a:solidFill>
                  <a:schemeClr val="bg1">
                    <a:lumMod val="65000"/>
                  </a:schemeClr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＆</a:t>
            </a:r>
            <a:r>
              <a:rPr kumimoji="1" lang="en-US" altLang="ja-JP" sz="9600" b="1" dirty="0">
                <a:solidFill>
                  <a:schemeClr val="bg1">
                    <a:lumMod val="65000"/>
                  </a:schemeClr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A</a:t>
            </a:r>
            <a:r>
              <a:rPr kumimoji="1" lang="ja-JP" altLang="en-US" sz="9600" b="1" dirty="0">
                <a:solidFill>
                  <a:schemeClr val="bg1">
                    <a:lumMod val="65000"/>
                  </a:schemeClr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で紹介</a:t>
            </a:r>
            <a:endParaRPr kumimoji="1" lang="en-US" altLang="ja-JP" sz="9600" b="1" dirty="0">
              <a:solidFill>
                <a:schemeClr val="bg1">
                  <a:lumMod val="65000"/>
                </a:schemeClr>
              </a:solidFill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7698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A65195-01BA-50D0-0EE3-400F4FC605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吹き出し: 四角形 1">
            <a:extLst>
              <a:ext uri="{FF2B5EF4-FFF2-40B4-BE49-F238E27FC236}">
                <a16:creationId xmlns:a16="http://schemas.microsoft.com/office/drawing/2014/main" id="{4C1E84C5-3AF4-5A4E-75EE-3A34A1A336E7}"/>
              </a:ext>
            </a:extLst>
          </p:cNvPr>
          <p:cNvSpPr/>
          <p:nvPr/>
        </p:nvSpPr>
        <p:spPr>
          <a:xfrm>
            <a:off x="-101600" y="152400"/>
            <a:ext cx="4648200" cy="1066800"/>
          </a:xfrm>
          <a:prstGeom prst="wedgeRectCallout">
            <a:avLst>
              <a:gd name="adj1" fmla="val -18061"/>
              <a:gd name="adj2" fmla="val 5608"/>
            </a:avLst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6000" b="1" dirty="0">
                <a:solidFill>
                  <a:schemeClr val="accent6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【</a:t>
            </a:r>
            <a:r>
              <a:rPr kumimoji="1" lang="ja-JP" altLang="en-US" sz="6000" b="1" dirty="0">
                <a:solidFill>
                  <a:schemeClr val="accent6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ルール</a:t>
            </a:r>
            <a:r>
              <a:rPr kumimoji="1" lang="en-US" altLang="ja-JP" sz="6000" b="1" dirty="0">
                <a:solidFill>
                  <a:schemeClr val="accent6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】</a:t>
            </a:r>
          </a:p>
        </p:txBody>
      </p:sp>
      <p:sp>
        <p:nvSpPr>
          <p:cNvPr id="6" name="吹き出し: 四角形 5">
            <a:extLst>
              <a:ext uri="{FF2B5EF4-FFF2-40B4-BE49-F238E27FC236}">
                <a16:creationId xmlns:a16="http://schemas.microsoft.com/office/drawing/2014/main" id="{54CA75F3-5A21-630A-70FC-0BA985C85CAA}"/>
              </a:ext>
            </a:extLst>
          </p:cNvPr>
          <p:cNvSpPr/>
          <p:nvPr/>
        </p:nvSpPr>
        <p:spPr>
          <a:xfrm>
            <a:off x="508000" y="838200"/>
            <a:ext cx="15544800" cy="7751640"/>
          </a:xfrm>
          <a:prstGeom prst="wedgeRectCallout">
            <a:avLst>
              <a:gd name="adj1" fmla="val -18061"/>
              <a:gd name="adj2" fmla="val 5608"/>
            </a:avLst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6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</a:t>
            </a:r>
            <a:r>
              <a:rPr kumimoji="1" lang="en-US" altLang="ja-JP" sz="6000" b="1" dirty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【</a:t>
            </a:r>
            <a:r>
              <a:rPr kumimoji="1" lang="ja-JP" altLang="en-US" sz="6000" b="1" dirty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まず自分のことを話してから</a:t>
            </a:r>
            <a:endParaRPr kumimoji="1" lang="en-US" altLang="ja-JP" sz="6000" b="1" dirty="0">
              <a:solidFill>
                <a:schemeClr val="accent6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  <a:p>
            <a:r>
              <a:rPr kumimoji="1" lang="ja-JP" altLang="en-US" sz="6000" b="1" dirty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　　　　　　　相手のことをたずねてみましょう</a:t>
            </a:r>
            <a:r>
              <a:rPr kumimoji="1" lang="en-US" altLang="ja-JP" sz="6000" b="1" dirty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】</a:t>
            </a:r>
          </a:p>
          <a:p>
            <a:r>
              <a:rPr kumimoji="1" lang="ja-JP" altLang="en-US" sz="6000" b="1" dirty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　</a:t>
            </a:r>
            <a:r>
              <a:rPr kumimoji="1" lang="ja-JP" altLang="en-US" sz="6000" b="1" dirty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①</a:t>
            </a:r>
            <a:r>
              <a:rPr kumimoji="1" lang="ja-JP" altLang="en-US" sz="5400" b="1" dirty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相手に出会ったら、まず自分の名前を言います。</a:t>
            </a:r>
            <a:endParaRPr kumimoji="1" lang="en-US" altLang="ja-JP" sz="5400" b="1" dirty="0">
              <a:solidFill>
                <a:schemeClr val="tx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  <a:p>
            <a:r>
              <a:rPr kumimoji="1" lang="ja-JP" altLang="en-US" sz="6000" b="1" dirty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　②</a:t>
            </a:r>
            <a:r>
              <a:rPr kumimoji="1" lang="ja-JP" altLang="en-US" sz="5400" b="1" dirty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相手に質問したいことを、</a:t>
            </a:r>
            <a:endParaRPr kumimoji="1" lang="en-US" altLang="ja-JP" sz="5400" b="1" dirty="0">
              <a:solidFill>
                <a:schemeClr val="tx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  <a:p>
            <a:r>
              <a:rPr kumimoji="1" lang="ja-JP" altLang="en-US" sz="5400" b="1" dirty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　　　「まず自分の答えを話してから」質問します。</a:t>
            </a:r>
            <a:endParaRPr kumimoji="1" lang="en-US" altLang="ja-JP" sz="5400" b="1" dirty="0">
              <a:solidFill>
                <a:schemeClr val="tx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  <a:p>
            <a:r>
              <a:rPr kumimoji="1" lang="ja-JP" altLang="en-US" sz="4000" b="1" dirty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　　　　　　</a:t>
            </a:r>
            <a:r>
              <a:rPr kumimoji="1" lang="ja-JP" altLang="en-US" sz="3600" b="1" dirty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（例）「私は、ケーキが好きですが、あなたは何が好きですか？」</a:t>
            </a:r>
            <a:endParaRPr kumimoji="1" lang="en-US" altLang="ja-JP" sz="3600" b="1" dirty="0">
              <a:solidFill>
                <a:schemeClr val="tx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  <a:p>
            <a:r>
              <a:rPr kumimoji="1" lang="ja-JP" altLang="en-US" sz="3600" b="1" dirty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　　　　　　　　 　　「私は今日よく眠れましたが、あなたはどうですか？」　　</a:t>
            </a:r>
            <a:endParaRPr kumimoji="1" lang="en-US" altLang="ja-JP" sz="3600" b="1" dirty="0">
              <a:solidFill>
                <a:schemeClr val="tx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  <a:p>
            <a:endParaRPr kumimoji="1" lang="en-US" altLang="ja-JP" sz="3200" b="1" dirty="0">
              <a:solidFill>
                <a:schemeClr val="tx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  <a:p>
            <a:r>
              <a:rPr kumimoji="1" lang="ja-JP" altLang="en-US" sz="6000" b="1" dirty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　③</a:t>
            </a:r>
            <a:r>
              <a:rPr kumimoji="1" lang="ja-JP" altLang="en-US" sz="5400" b="1" dirty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相手の答えを「いいね！」と受け止め、交代します。</a:t>
            </a:r>
            <a:endParaRPr kumimoji="1" lang="en-US" altLang="ja-JP" sz="4000" b="1" dirty="0">
              <a:solidFill>
                <a:schemeClr val="tx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  <p:pic>
        <p:nvPicPr>
          <p:cNvPr id="3" name="図 4">
            <a:extLst>
              <a:ext uri="{FF2B5EF4-FFF2-40B4-BE49-F238E27FC236}">
                <a16:creationId xmlns:a16="http://schemas.microsoft.com/office/drawing/2014/main" id="{97132DBA-D2FB-2D43-970A-9EDFA5F35FF2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57" b="37885"/>
          <a:stretch>
            <a:fillRect/>
          </a:stretch>
        </p:blipFill>
        <p:spPr bwMode="auto">
          <a:xfrm>
            <a:off x="982619" y="5784937"/>
            <a:ext cx="1559084" cy="153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図 6">
            <a:extLst>
              <a:ext uri="{FF2B5EF4-FFF2-40B4-BE49-F238E27FC236}">
                <a16:creationId xmlns:a16="http://schemas.microsoft.com/office/drawing/2014/main" id="{3454EEBC-EBDA-048B-DFDF-CB20C38AF4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66" r="5064" b="50000"/>
          <a:stretch>
            <a:fillRect/>
          </a:stretch>
        </p:blipFill>
        <p:spPr bwMode="auto">
          <a:xfrm>
            <a:off x="14181564" y="5732549"/>
            <a:ext cx="1635316" cy="163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吹き出し: 四角形 4">
            <a:extLst>
              <a:ext uri="{FF2B5EF4-FFF2-40B4-BE49-F238E27FC236}">
                <a16:creationId xmlns:a16="http://schemas.microsoft.com/office/drawing/2014/main" id="{B62EA705-7A72-F833-B0E5-1C9FD91D15CA}"/>
              </a:ext>
            </a:extLst>
          </p:cNvPr>
          <p:cNvSpPr/>
          <p:nvPr/>
        </p:nvSpPr>
        <p:spPr>
          <a:xfrm>
            <a:off x="9194800" y="152400"/>
            <a:ext cx="6858000" cy="1066800"/>
          </a:xfrm>
          <a:prstGeom prst="wedgeRectCallout">
            <a:avLst>
              <a:gd name="adj1" fmla="val -18061"/>
              <a:gd name="adj2" fmla="val 5608"/>
            </a:avLst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6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【</a:t>
            </a:r>
            <a:r>
              <a:rPr kumimoji="1" lang="ja-JP" altLang="en-US" sz="6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アイスブレイク①</a:t>
            </a:r>
            <a:r>
              <a:rPr kumimoji="1" lang="en-US" altLang="ja-JP" sz="6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】</a:t>
            </a:r>
          </a:p>
        </p:txBody>
      </p:sp>
    </p:spTree>
    <p:extLst>
      <p:ext uri="{BB962C8B-B14F-4D97-AF65-F5344CB8AC3E}">
        <p14:creationId xmlns:p14="http://schemas.microsoft.com/office/powerpoint/2010/main" val="28460105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alphaModFix amt="64000"/>
          </a:blip>
          <a:tile tx="0" ty="0" sx="100000" sy="100000" flip="none" algn="tl"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818D014-0F4B-73E4-159F-EDA1D296F1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吹き出し: 四角形 1">
            <a:extLst>
              <a:ext uri="{FF2B5EF4-FFF2-40B4-BE49-F238E27FC236}">
                <a16:creationId xmlns:a16="http://schemas.microsoft.com/office/drawing/2014/main" id="{2E7A847F-759A-6096-8B4B-CAC15BD94FEC}"/>
              </a:ext>
            </a:extLst>
          </p:cNvPr>
          <p:cNvSpPr/>
          <p:nvPr/>
        </p:nvSpPr>
        <p:spPr>
          <a:xfrm>
            <a:off x="203200" y="44278"/>
            <a:ext cx="4648200" cy="1066800"/>
          </a:xfrm>
          <a:prstGeom prst="wedgeRectCallout">
            <a:avLst>
              <a:gd name="adj1" fmla="val -18061"/>
              <a:gd name="adj2" fmla="val 5608"/>
            </a:avLst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6000" b="1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【</a:t>
            </a:r>
            <a:r>
              <a:rPr kumimoji="1" lang="ja-JP" altLang="en-US" sz="6000" b="1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はじめに</a:t>
            </a:r>
            <a:r>
              <a:rPr kumimoji="1" lang="en-US" altLang="ja-JP" sz="6000" b="1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】</a:t>
            </a:r>
          </a:p>
        </p:txBody>
      </p:sp>
      <p:sp>
        <p:nvSpPr>
          <p:cNvPr id="3" name="吹き出し: 四角形 2">
            <a:extLst>
              <a:ext uri="{FF2B5EF4-FFF2-40B4-BE49-F238E27FC236}">
                <a16:creationId xmlns:a16="http://schemas.microsoft.com/office/drawing/2014/main" id="{D632A665-B8DC-B2BA-94F7-48C7973B4FF6}"/>
              </a:ext>
            </a:extLst>
          </p:cNvPr>
          <p:cNvSpPr/>
          <p:nvPr/>
        </p:nvSpPr>
        <p:spPr>
          <a:xfrm>
            <a:off x="9423400" y="43248"/>
            <a:ext cx="6629400" cy="1066800"/>
          </a:xfrm>
          <a:prstGeom prst="wedgeRectCallout">
            <a:avLst>
              <a:gd name="adj1" fmla="val -18061"/>
              <a:gd name="adj2" fmla="val 5608"/>
            </a:avLst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6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【</a:t>
            </a:r>
            <a:r>
              <a:rPr kumimoji="1" lang="ja-JP" altLang="en-US" sz="6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アイスブレイク②</a:t>
            </a:r>
            <a:r>
              <a:rPr kumimoji="1" lang="en-US" altLang="ja-JP" sz="6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】</a:t>
            </a:r>
          </a:p>
        </p:txBody>
      </p:sp>
      <p:sp>
        <p:nvSpPr>
          <p:cNvPr id="4" name="吹き出し: 四角形 3">
            <a:extLst>
              <a:ext uri="{FF2B5EF4-FFF2-40B4-BE49-F238E27FC236}">
                <a16:creationId xmlns:a16="http://schemas.microsoft.com/office/drawing/2014/main" id="{6B5855CD-C667-0C20-E796-4692E2258EEF}"/>
              </a:ext>
            </a:extLst>
          </p:cNvPr>
          <p:cNvSpPr/>
          <p:nvPr/>
        </p:nvSpPr>
        <p:spPr>
          <a:xfrm>
            <a:off x="355600" y="1507009"/>
            <a:ext cx="15544800" cy="1066800"/>
          </a:xfrm>
          <a:prstGeom prst="wedgeRectCallout">
            <a:avLst>
              <a:gd name="adj1" fmla="val -18061"/>
              <a:gd name="adj2" fmla="val 5608"/>
            </a:avLst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4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お子さんやクラスの子どもたちと一緒にやってみませんか？</a:t>
            </a:r>
            <a:endParaRPr kumimoji="1" lang="en-US" altLang="ja-JP" sz="4000" b="1" dirty="0">
              <a:solidFill>
                <a:schemeClr val="tx1">
                  <a:lumMod val="50000"/>
                  <a:lumOff val="50000"/>
                </a:schemeClr>
              </a:solidFill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  <p:sp>
        <p:nvSpPr>
          <p:cNvPr id="6" name="吹き出し: 四角形 5">
            <a:extLst>
              <a:ext uri="{FF2B5EF4-FFF2-40B4-BE49-F238E27FC236}">
                <a16:creationId xmlns:a16="http://schemas.microsoft.com/office/drawing/2014/main" id="{97F1CF1B-36B1-3F89-C9D7-DDCE6726E1D3}"/>
              </a:ext>
            </a:extLst>
          </p:cNvPr>
          <p:cNvSpPr/>
          <p:nvPr/>
        </p:nvSpPr>
        <p:spPr>
          <a:xfrm>
            <a:off x="355600" y="3962400"/>
            <a:ext cx="15544800" cy="1066800"/>
          </a:xfrm>
          <a:prstGeom prst="wedgeRectCallout">
            <a:avLst>
              <a:gd name="adj1" fmla="val -18061"/>
              <a:gd name="adj2" fmla="val 5608"/>
            </a:avLst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8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こっちのリズム、あっちのリズム</a:t>
            </a:r>
            <a:endParaRPr kumimoji="1" lang="en-US" altLang="ja-JP" sz="8000" b="1" dirty="0">
              <a:solidFill>
                <a:schemeClr val="tx1">
                  <a:lumMod val="50000"/>
                  <a:lumOff val="50000"/>
                </a:schemeClr>
              </a:solidFill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  <p:sp>
        <p:nvSpPr>
          <p:cNvPr id="7" name="吹き出し: 四角形 6">
            <a:extLst>
              <a:ext uri="{FF2B5EF4-FFF2-40B4-BE49-F238E27FC236}">
                <a16:creationId xmlns:a16="http://schemas.microsoft.com/office/drawing/2014/main" id="{BBBF622F-32B9-DB53-106E-34026C2F25CA}"/>
              </a:ext>
            </a:extLst>
          </p:cNvPr>
          <p:cNvSpPr/>
          <p:nvPr/>
        </p:nvSpPr>
        <p:spPr>
          <a:xfrm>
            <a:off x="6693408" y="7772400"/>
            <a:ext cx="9525000" cy="1158961"/>
          </a:xfrm>
          <a:prstGeom prst="wedgeRectCallout">
            <a:avLst>
              <a:gd name="adj1" fmla="val -18061"/>
              <a:gd name="adj2" fmla="val 5608"/>
            </a:avLst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4000" b="1" dirty="0">
                <a:solidFill>
                  <a:schemeClr val="accent6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【</a:t>
            </a:r>
            <a:r>
              <a:rPr kumimoji="1" lang="ja-JP" altLang="en-US" sz="4000" b="1" dirty="0">
                <a:solidFill>
                  <a:schemeClr val="accent6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参考</a:t>
            </a:r>
            <a:r>
              <a:rPr kumimoji="1" lang="en-US" altLang="ja-JP" sz="4000" b="1" dirty="0">
                <a:solidFill>
                  <a:schemeClr val="accent6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】</a:t>
            </a:r>
            <a:r>
              <a:rPr kumimoji="1" lang="ja-JP" altLang="en-US" sz="4000" b="1" dirty="0">
                <a:solidFill>
                  <a:schemeClr val="accent6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笑顔がうまれるアイスブレイク集</a:t>
            </a:r>
            <a:endParaRPr kumimoji="1" lang="en-US" altLang="ja-JP" sz="4000" b="1" dirty="0">
              <a:solidFill>
                <a:schemeClr val="accent6"/>
              </a:solidFill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  <a:p>
            <a:pPr algn="ctr"/>
            <a:r>
              <a:rPr kumimoji="1" lang="ja-JP" altLang="en-US" sz="2800" b="1" dirty="0">
                <a:solidFill>
                  <a:schemeClr val="accent6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第２章：指先・からだ・脳トレリラックス編</a:t>
            </a:r>
          </a:p>
        </p:txBody>
      </p:sp>
    </p:spTree>
    <p:extLst>
      <p:ext uri="{BB962C8B-B14F-4D97-AF65-F5344CB8AC3E}">
        <p14:creationId xmlns:p14="http://schemas.microsoft.com/office/powerpoint/2010/main" val="41244516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FD6773-BC05-64F1-0529-C13817D163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吹き出し: 四角形 1">
            <a:extLst>
              <a:ext uri="{FF2B5EF4-FFF2-40B4-BE49-F238E27FC236}">
                <a16:creationId xmlns:a16="http://schemas.microsoft.com/office/drawing/2014/main" id="{2564F108-C32A-E95B-9576-8C2501DB7667}"/>
              </a:ext>
            </a:extLst>
          </p:cNvPr>
          <p:cNvSpPr/>
          <p:nvPr/>
        </p:nvSpPr>
        <p:spPr>
          <a:xfrm>
            <a:off x="225168" y="49426"/>
            <a:ext cx="4648200" cy="1066800"/>
          </a:xfrm>
          <a:prstGeom prst="wedgeRectCallout">
            <a:avLst>
              <a:gd name="adj1" fmla="val -18061"/>
              <a:gd name="adj2" fmla="val 5608"/>
            </a:avLst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6000" b="1" dirty="0">
                <a:solidFill>
                  <a:schemeClr val="accent6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【</a:t>
            </a:r>
            <a:r>
              <a:rPr kumimoji="1" lang="ja-JP" altLang="en-US" sz="6000" b="1" dirty="0">
                <a:solidFill>
                  <a:schemeClr val="accent6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ルール</a:t>
            </a:r>
            <a:r>
              <a:rPr kumimoji="1" lang="en-US" altLang="ja-JP" sz="6000" b="1" dirty="0">
                <a:solidFill>
                  <a:schemeClr val="accent6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】</a:t>
            </a:r>
          </a:p>
        </p:txBody>
      </p:sp>
      <p:sp>
        <p:nvSpPr>
          <p:cNvPr id="6" name="吹き出し: 四角形 5">
            <a:extLst>
              <a:ext uri="{FF2B5EF4-FFF2-40B4-BE49-F238E27FC236}">
                <a16:creationId xmlns:a16="http://schemas.microsoft.com/office/drawing/2014/main" id="{5C69820D-C245-75B4-DD56-1EB33C7EA0E6}"/>
              </a:ext>
            </a:extLst>
          </p:cNvPr>
          <p:cNvSpPr/>
          <p:nvPr/>
        </p:nvSpPr>
        <p:spPr>
          <a:xfrm>
            <a:off x="529968" y="990600"/>
            <a:ext cx="15544800" cy="7924800"/>
          </a:xfrm>
          <a:prstGeom prst="wedgeRectCallout">
            <a:avLst>
              <a:gd name="adj1" fmla="val -18061"/>
              <a:gd name="adj2" fmla="val 5608"/>
            </a:avLst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en-US" altLang="ja-JP" sz="6000" b="1" dirty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【</a:t>
            </a:r>
            <a:r>
              <a:rPr kumimoji="1" lang="ja-JP" altLang="en-US" sz="6000" b="1" dirty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右手と左手でちがうリズムを</a:t>
            </a:r>
            <a:endParaRPr kumimoji="1" lang="en-US" altLang="ja-JP" sz="6000" b="1" dirty="0">
              <a:solidFill>
                <a:schemeClr val="accent6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  <a:p>
            <a:r>
              <a:rPr kumimoji="1" lang="ja-JP" altLang="en-US" sz="6000" b="1" dirty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　　　　　　　　　　　　同時に作ってみましょう</a:t>
            </a:r>
            <a:r>
              <a:rPr kumimoji="1" lang="en-US" altLang="ja-JP" sz="6000" b="1" dirty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】</a:t>
            </a:r>
          </a:p>
          <a:p>
            <a:r>
              <a:rPr kumimoji="1" lang="ja-JP" altLang="en-US" sz="6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　</a:t>
            </a:r>
            <a:r>
              <a:rPr kumimoji="1" lang="ja-JP" altLang="en-US" sz="6000" b="1" dirty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①</a:t>
            </a:r>
            <a:r>
              <a:rPr kumimoji="1" lang="ja-JP" altLang="en-US" sz="4800" b="1" dirty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右手で縦に「１、２」「１、２」と２拍子のリズムをとる</a:t>
            </a:r>
            <a:endParaRPr kumimoji="1" lang="en-US" altLang="ja-JP" sz="4800" b="1" dirty="0">
              <a:solidFill>
                <a:schemeClr val="tx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  <a:p>
            <a:r>
              <a:rPr kumimoji="1" lang="ja-JP" altLang="en-US" sz="4800" b="1" dirty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　　　ように上下に動かします</a:t>
            </a:r>
            <a:endParaRPr kumimoji="1" lang="en-US" altLang="ja-JP" sz="4800" b="1" dirty="0">
              <a:solidFill>
                <a:schemeClr val="tx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  <a:p>
            <a:r>
              <a:rPr kumimoji="1" lang="ja-JP" altLang="en-US" sz="6000" b="1" dirty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　②</a:t>
            </a:r>
            <a:r>
              <a:rPr kumimoji="1" lang="ja-JP" altLang="en-US" sz="4800" b="1" dirty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左手で「１、２、３」「１、２、３」と３拍子のリズムで</a:t>
            </a:r>
            <a:endParaRPr kumimoji="1" lang="en-US" altLang="ja-JP" sz="4800" b="1" dirty="0">
              <a:solidFill>
                <a:schemeClr val="tx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  <a:p>
            <a:r>
              <a:rPr kumimoji="1" lang="ja-JP" altLang="en-US" sz="4800" b="1" dirty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　　　△三角形をかくようにします。</a:t>
            </a:r>
            <a:endParaRPr kumimoji="1" lang="en-US" altLang="ja-JP" sz="4800" b="1" dirty="0">
              <a:solidFill>
                <a:schemeClr val="tx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  <a:p>
            <a:r>
              <a:rPr kumimoji="1" lang="ja-JP" altLang="en-US" sz="6000" b="1" dirty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　③</a:t>
            </a:r>
            <a:r>
              <a:rPr kumimoji="1" lang="ja-JP" altLang="en-US" sz="5400" b="1" dirty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「せーの！で両手同時にやってみましょう！」　</a:t>
            </a:r>
            <a:r>
              <a:rPr kumimoji="1" lang="ja-JP" altLang="en-US" sz="6000" b="1" dirty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　　　　</a:t>
            </a:r>
            <a:endParaRPr kumimoji="1" lang="en-US" altLang="ja-JP" sz="6000" b="1" dirty="0">
              <a:solidFill>
                <a:schemeClr val="tx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  <a:p>
            <a:r>
              <a:rPr kumimoji="1" lang="ja-JP" altLang="en-US" sz="6000" b="1" dirty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　   </a:t>
            </a:r>
            <a:r>
              <a:rPr kumimoji="1" lang="en-US" altLang="ja-JP" sz="4800" b="1" dirty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※</a:t>
            </a:r>
            <a:r>
              <a:rPr kumimoji="1" lang="ja-JP" altLang="en-US" sz="4800" b="1" dirty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ゆっくりのペースでも</a:t>
            </a:r>
            <a:r>
              <a:rPr kumimoji="1" lang="en-US" altLang="ja-JP" sz="4800" b="1" dirty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OK</a:t>
            </a:r>
            <a:endParaRPr kumimoji="1" lang="en-US" altLang="ja-JP" sz="3600" b="1" dirty="0">
              <a:solidFill>
                <a:schemeClr val="tx1">
                  <a:lumMod val="50000"/>
                  <a:lumOff val="50000"/>
                </a:schemeClr>
              </a:solidFill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  <a:p>
            <a:r>
              <a:rPr kumimoji="1" lang="ja-JP" altLang="en-US" sz="4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　　　　　　　　　　💡</a:t>
            </a:r>
            <a:r>
              <a:rPr kumimoji="1" lang="ja-JP" altLang="en-US" sz="4800" b="1" dirty="0"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「３拍子４拍子」バージョンもあります！</a:t>
            </a:r>
            <a:endParaRPr kumimoji="1" lang="en-US" altLang="ja-JP" sz="4800" b="1" dirty="0"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  <p:sp>
        <p:nvSpPr>
          <p:cNvPr id="7" name="吹き出し: 四角形 6">
            <a:extLst>
              <a:ext uri="{FF2B5EF4-FFF2-40B4-BE49-F238E27FC236}">
                <a16:creationId xmlns:a16="http://schemas.microsoft.com/office/drawing/2014/main" id="{C799AA8A-9537-91A0-2F5F-F2F78EF03FC6}"/>
              </a:ext>
            </a:extLst>
          </p:cNvPr>
          <p:cNvSpPr/>
          <p:nvPr/>
        </p:nvSpPr>
        <p:spPr>
          <a:xfrm>
            <a:off x="9271000" y="43248"/>
            <a:ext cx="6781800" cy="1066800"/>
          </a:xfrm>
          <a:prstGeom prst="wedgeRectCallout">
            <a:avLst>
              <a:gd name="adj1" fmla="val -18061"/>
              <a:gd name="adj2" fmla="val 5608"/>
            </a:avLst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6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【</a:t>
            </a:r>
            <a:r>
              <a:rPr kumimoji="1" lang="ja-JP" altLang="en-US" sz="6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アイスブレイク②</a:t>
            </a:r>
            <a:r>
              <a:rPr kumimoji="1" lang="en-US" altLang="ja-JP" sz="66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】</a:t>
            </a:r>
          </a:p>
        </p:txBody>
      </p:sp>
    </p:spTree>
    <p:extLst>
      <p:ext uri="{BB962C8B-B14F-4D97-AF65-F5344CB8AC3E}">
        <p14:creationId xmlns:p14="http://schemas.microsoft.com/office/powerpoint/2010/main" val="4131508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4000"/>
          </a:blip>
          <a:srcRect/>
          <a:tile tx="0" ty="0" sx="100000" sy="100000" flip="none" algn="tl"/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791EFED-8337-ABA3-7EBE-38CD6EB852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吹き出し: 四角形 1">
            <a:extLst>
              <a:ext uri="{FF2B5EF4-FFF2-40B4-BE49-F238E27FC236}">
                <a16:creationId xmlns:a16="http://schemas.microsoft.com/office/drawing/2014/main" id="{C647BF09-696D-9453-6527-4F735AC825D0}"/>
              </a:ext>
            </a:extLst>
          </p:cNvPr>
          <p:cNvSpPr/>
          <p:nvPr/>
        </p:nvSpPr>
        <p:spPr>
          <a:xfrm>
            <a:off x="203200" y="44278"/>
            <a:ext cx="4648200" cy="1066800"/>
          </a:xfrm>
          <a:prstGeom prst="wedgeRectCallout">
            <a:avLst>
              <a:gd name="adj1" fmla="val -18061"/>
              <a:gd name="adj2" fmla="val 5608"/>
            </a:avLst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6000" b="1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【</a:t>
            </a:r>
            <a:r>
              <a:rPr kumimoji="1" lang="ja-JP" altLang="en-US" sz="6000" b="1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はじめに</a:t>
            </a:r>
            <a:r>
              <a:rPr kumimoji="1" lang="en-US" altLang="ja-JP" sz="6000" b="1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】</a:t>
            </a:r>
          </a:p>
        </p:txBody>
      </p:sp>
      <p:sp>
        <p:nvSpPr>
          <p:cNvPr id="3" name="吹き出し: 四角形 2">
            <a:extLst>
              <a:ext uri="{FF2B5EF4-FFF2-40B4-BE49-F238E27FC236}">
                <a16:creationId xmlns:a16="http://schemas.microsoft.com/office/drawing/2014/main" id="{ECF54501-13F4-6B35-76FA-BA015D62175C}"/>
              </a:ext>
            </a:extLst>
          </p:cNvPr>
          <p:cNvSpPr/>
          <p:nvPr/>
        </p:nvSpPr>
        <p:spPr>
          <a:xfrm>
            <a:off x="9575800" y="43248"/>
            <a:ext cx="6477000" cy="1066800"/>
          </a:xfrm>
          <a:prstGeom prst="wedgeRectCallout">
            <a:avLst>
              <a:gd name="adj1" fmla="val -18061"/>
              <a:gd name="adj2" fmla="val 5608"/>
            </a:avLst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6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【</a:t>
            </a:r>
            <a:r>
              <a:rPr kumimoji="1" lang="ja-JP" altLang="en-US" sz="6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アイスブレイク③</a:t>
            </a:r>
            <a:r>
              <a:rPr kumimoji="1" lang="en-US" altLang="ja-JP" sz="6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】</a:t>
            </a:r>
          </a:p>
        </p:txBody>
      </p:sp>
      <p:sp>
        <p:nvSpPr>
          <p:cNvPr id="4" name="吹き出し: 四角形 3">
            <a:extLst>
              <a:ext uri="{FF2B5EF4-FFF2-40B4-BE49-F238E27FC236}">
                <a16:creationId xmlns:a16="http://schemas.microsoft.com/office/drawing/2014/main" id="{273EA642-31F8-E1F2-6C86-D80C4D08514E}"/>
              </a:ext>
            </a:extLst>
          </p:cNvPr>
          <p:cNvSpPr/>
          <p:nvPr/>
        </p:nvSpPr>
        <p:spPr>
          <a:xfrm>
            <a:off x="355600" y="1903970"/>
            <a:ext cx="15544800" cy="1066800"/>
          </a:xfrm>
          <a:prstGeom prst="wedgeRectCallout">
            <a:avLst>
              <a:gd name="adj1" fmla="val -18061"/>
              <a:gd name="adj2" fmla="val 5608"/>
            </a:avLst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4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お子さんやクラスの子どもたちと一緒にやってみませんか？</a:t>
            </a:r>
            <a:endParaRPr kumimoji="1" lang="en-US" altLang="ja-JP" sz="4000" b="1" dirty="0">
              <a:solidFill>
                <a:schemeClr val="tx1">
                  <a:lumMod val="50000"/>
                  <a:lumOff val="50000"/>
                </a:schemeClr>
              </a:solidFill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  <p:sp>
        <p:nvSpPr>
          <p:cNvPr id="6" name="吹き出し: 四角形 5">
            <a:extLst>
              <a:ext uri="{FF2B5EF4-FFF2-40B4-BE49-F238E27FC236}">
                <a16:creationId xmlns:a16="http://schemas.microsoft.com/office/drawing/2014/main" id="{DE06798E-A6EE-6029-EE1B-C502A061D2CD}"/>
              </a:ext>
            </a:extLst>
          </p:cNvPr>
          <p:cNvSpPr/>
          <p:nvPr/>
        </p:nvSpPr>
        <p:spPr>
          <a:xfrm>
            <a:off x="355600" y="3962400"/>
            <a:ext cx="15544800" cy="1066800"/>
          </a:xfrm>
          <a:prstGeom prst="wedgeRectCallout">
            <a:avLst>
              <a:gd name="adj1" fmla="val -18061"/>
              <a:gd name="adj2" fmla="val 5608"/>
            </a:avLst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8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しあわせジャンケン</a:t>
            </a:r>
            <a:endParaRPr kumimoji="1" lang="en-US" altLang="ja-JP" sz="8800" b="1" dirty="0">
              <a:solidFill>
                <a:schemeClr val="tx1">
                  <a:lumMod val="50000"/>
                  <a:lumOff val="50000"/>
                </a:schemeClr>
              </a:solidFill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  <p:sp>
        <p:nvSpPr>
          <p:cNvPr id="7" name="吹き出し: 四角形 6">
            <a:extLst>
              <a:ext uri="{FF2B5EF4-FFF2-40B4-BE49-F238E27FC236}">
                <a16:creationId xmlns:a16="http://schemas.microsoft.com/office/drawing/2014/main" id="{67D72ED0-A9E5-26DF-9210-F247B8DAC359}"/>
              </a:ext>
            </a:extLst>
          </p:cNvPr>
          <p:cNvSpPr/>
          <p:nvPr/>
        </p:nvSpPr>
        <p:spPr>
          <a:xfrm>
            <a:off x="6731000" y="7772400"/>
            <a:ext cx="9525000" cy="1158961"/>
          </a:xfrm>
          <a:prstGeom prst="wedgeRectCallout">
            <a:avLst>
              <a:gd name="adj1" fmla="val -18061"/>
              <a:gd name="adj2" fmla="val 5608"/>
            </a:avLst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4000" b="1" dirty="0">
                <a:solidFill>
                  <a:schemeClr val="accent6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【</a:t>
            </a:r>
            <a:r>
              <a:rPr kumimoji="1" lang="ja-JP" altLang="en-US" sz="4000" b="1" dirty="0">
                <a:solidFill>
                  <a:schemeClr val="accent6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参考</a:t>
            </a:r>
            <a:r>
              <a:rPr kumimoji="1" lang="en-US" altLang="ja-JP" sz="4000" b="1" dirty="0">
                <a:solidFill>
                  <a:schemeClr val="accent6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】</a:t>
            </a:r>
            <a:r>
              <a:rPr kumimoji="1" lang="ja-JP" altLang="en-US" sz="4000" b="1" dirty="0">
                <a:solidFill>
                  <a:schemeClr val="accent6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笑顔がうまれるアイスブレイク集</a:t>
            </a:r>
            <a:endParaRPr kumimoji="1" lang="en-US" altLang="ja-JP" sz="4000" b="1" dirty="0">
              <a:solidFill>
                <a:schemeClr val="accent6"/>
              </a:solidFill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  <a:p>
            <a:pPr algn="ctr"/>
            <a:r>
              <a:rPr kumimoji="1" lang="ja-JP" altLang="en-US" sz="2800" b="1" dirty="0">
                <a:solidFill>
                  <a:schemeClr val="accent6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第３章：ペア・グループ協力ゲーム編</a:t>
            </a:r>
          </a:p>
        </p:txBody>
      </p:sp>
    </p:spTree>
    <p:extLst>
      <p:ext uri="{BB962C8B-B14F-4D97-AF65-F5344CB8AC3E}">
        <p14:creationId xmlns:p14="http://schemas.microsoft.com/office/powerpoint/2010/main" val="5325558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2343178" y="2300203"/>
            <a:ext cx="11428313" cy="1440160"/>
          </a:xfrm>
        </p:spPr>
        <p:txBody>
          <a:bodyPr>
            <a:normAutofit/>
          </a:bodyPr>
          <a:lstStyle/>
          <a:p>
            <a:r>
              <a:rPr lang="ja-JP" altLang="en-US" sz="6000" b="1" dirty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グループでじゃんけんをします</a:t>
            </a:r>
          </a:p>
        </p:txBody>
      </p:sp>
      <p:sp>
        <p:nvSpPr>
          <p:cNvPr id="4" name="タイトル 1"/>
          <p:cNvSpPr txBox="1">
            <a:spLocks/>
          </p:cNvSpPr>
          <p:nvPr/>
        </p:nvSpPr>
        <p:spPr>
          <a:xfrm>
            <a:off x="2281975" y="6496074"/>
            <a:ext cx="11040533" cy="1246719"/>
          </a:xfrm>
          <a:prstGeom prst="rect">
            <a:avLst/>
          </a:prstGeom>
        </p:spPr>
        <p:txBody>
          <a:bodyPr anchor="ctr"/>
          <a:lstStyle/>
          <a:p>
            <a:pPr algn="ctr">
              <a:defRPr/>
            </a:pPr>
            <a:r>
              <a:rPr lang="ja-JP" altLang="en-US" sz="5867" b="1" dirty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  <a:cs typeface="+mj-cs"/>
              </a:rPr>
              <a:t>「しあわせ」・・・のポーズは、</a:t>
            </a:r>
          </a:p>
        </p:txBody>
      </p:sp>
      <p:sp>
        <p:nvSpPr>
          <p:cNvPr id="5" name="タイトル 1"/>
          <p:cNvSpPr txBox="1">
            <a:spLocks/>
          </p:cNvSpPr>
          <p:nvPr/>
        </p:nvSpPr>
        <p:spPr>
          <a:xfrm>
            <a:off x="2655393" y="6635886"/>
            <a:ext cx="11042651" cy="2256599"/>
          </a:xfrm>
          <a:prstGeom prst="rect">
            <a:avLst/>
          </a:prstGeom>
        </p:spPr>
        <p:txBody>
          <a:bodyPr anchor="ctr"/>
          <a:lstStyle/>
          <a:p>
            <a:pPr algn="ctr">
              <a:defRPr/>
            </a:pPr>
            <a:endParaRPr lang="ja-JP" altLang="en-US" sz="5867" dirty="0">
              <a:latin typeface="AR P新藝体U" pitchFamily="50" charset="-128"/>
              <a:ea typeface="TT-JTCじゃんけんUP" pitchFamily="2" charset="-128"/>
              <a:cs typeface="+mj-cs"/>
            </a:endParaRPr>
          </a:p>
        </p:txBody>
      </p:sp>
      <p:sp>
        <p:nvSpPr>
          <p:cNvPr id="6" name="タイトル 1"/>
          <p:cNvSpPr txBox="1">
            <a:spLocks/>
          </p:cNvSpPr>
          <p:nvPr/>
        </p:nvSpPr>
        <p:spPr>
          <a:xfrm>
            <a:off x="2459109" y="3381006"/>
            <a:ext cx="11040533" cy="2127007"/>
          </a:xfrm>
          <a:prstGeom prst="rect">
            <a:avLst/>
          </a:prstGeom>
        </p:spPr>
        <p:txBody>
          <a:bodyPr anchor="ctr"/>
          <a:lstStyle/>
          <a:p>
            <a:pPr algn="ctr">
              <a:defRPr/>
            </a:pPr>
            <a:r>
              <a:rPr lang="ja-JP" altLang="en-US" sz="5867" b="1" dirty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  <a:cs typeface="+mj-cs"/>
              </a:rPr>
              <a:t>「じゃんけん、ぽん、ぽん、・・・」で</a:t>
            </a:r>
            <a:endParaRPr lang="en-US" altLang="ja-JP" sz="5867" b="1" dirty="0">
              <a:solidFill>
                <a:schemeClr val="tx1">
                  <a:lumMod val="50000"/>
                  <a:lumOff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D デジタル 教科書体 NK-B" panose="02020700000000000000" pitchFamily="18" charset="-128"/>
              <a:ea typeface="UD デジタル 教科書体 NK-B" panose="02020700000000000000" pitchFamily="18" charset="-128"/>
              <a:cs typeface="+mj-cs"/>
            </a:endParaRPr>
          </a:p>
          <a:p>
            <a:pPr algn="ctr">
              <a:defRPr/>
            </a:pPr>
            <a:r>
              <a:rPr lang="ja-JP" altLang="en-US" sz="5867" b="1" dirty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  <a:cs typeface="+mj-cs"/>
              </a:rPr>
              <a:t>みんなで</a:t>
            </a:r>
            <a:r>
              <a:rPr lang="ja-JP" altLang="en-US" sz="5867" b="1" dirty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  <a:cs typeface="+mj-cs"/>
              </a:rPr>
              <a:t>あいこ</a:t>
            </a:r>
            <a:r>
              <a:rPr lang="ja-JP" altLang="en-US" sz="5867" b="1" dirty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  <a:cs typeface="+mj-cs"/>
              </a:rPr>
              <a:t>になったら・・・</a:t>
            </a:r>
          </a:p>
        </p:txBody>
      </p:sp>
      <p:sp>
        <p:nvSpPr>
          <p:cNvPr id="9" name="タイトル 1"/>
          <p:cNvSpPr txBox="1">
            <a:spLocks/>
          </p:cNvSpPr>
          <p:nvPr/>
        </p:nvSpPr>
        <p:spPr>
          <a:xfrm>
            <a:off x="2433710" y="5333351"/>
            <a:ext cx="11040533" cy="1248833"/>
          </a:xfrm>
          <a:prstGeom prst="rect">
            <a:avLst/>
          </a:prstGeom>
        </p:spPr>
        <p:txBody>
          <a:bodyPr anchor="ctr"/>
          <a:lstStyle/>
          <a:p>
            <a:pPr algn="ctr">
              <a:defRPr/>
            </a:pPr>
            <a:r>
              <a:rPr lang="ja-JP" altLang="en-US" sz="5867" dirty="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  <a:cs typeface="+mj-cs"/>
              </a:rPr>
              <a:t>「しあわせ・・・」となります</a:t>
            </a:r>
          </a:p>
        </p:txBody>
      </p:sp>
      <p:pic>
        <p:nvPicPr>
          <p:cNvPr id="3" name="図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33800" y="5627656"/>
            <a:ext cx="3275324" cy="1843198"/>
          </a:xfrm>
          <a:prstGeom prst="rect">
            <a:avLst/>
          </a:prstGeom>
        </p:spPr>
      </p:pic>
      <p:sp>
        <p:nvSpPr>
          <p:cNvPr id="8" name="タイトル 1"/>
          <p:cNvSpPr txBox="1">
            <a:spLocks/>
          </p:cNvSpPr>
          <p:nvPr/>
        </p:nvSpPr>
        <p:spPr bwMode="auto">
          <a:xfrm>
            <a:off x="2108200" y="1378302"/>
            <a:ext cx="8832981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1400">
                <a:solidFill>
                  <a:schemeClr val="tx1"/>
                </a:solidFill>
                <a:latin typeface="HGP創英角ﾎﾟｯﾌﾟ体" pitchFamily="50" charset="-128"/>
                <a:ea typeface="HGP創英角ﾎﾟｯﾌﾟ体" pitchFamily="50" charset="-128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HGP創英角ﾎﾟｯﾌﾟ体" pitchFamily="50" charset="-128"/>
                <a:ea typeface="HGP創英角ﾎﾟｯﾌﾟ体" pitchFamily="50" charset="-128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HGP創英角ﾎﾟｯﾌﾟ体" pitchFamily="50" charset="-128"/>
                <a:ea typeface="HGP創英角ﾎﾟｯﾌﾟ体" pitchFamily="50" charset="-128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HGP創英角ﾎﾟｯﾌﾟ体" pitchFamily="50" charset="-128"/>
                <a:ea typeface="HGP創英角ﾎﾟｯﾌﾟ体" pitchFamily="50" charset="-128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HGP創英角ﾎﾟｯﾌﾟ体" pitchFamily="50" charset="-128"/>
                <a:ea typeface="HGP創英角ﾎﾟｯﾌﾟ体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GP創英角ﾎﾟｯﾌﾟ体" pitchFamily="50" charset="-128"/>
                <a:ea typeface="HGP創英角ﾎﾟｯﾌﾟ体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GP創英角ﾎﾟｯﾌﾟ体" pitchFamily="50" charset="-128"/>
                <a:ea typeface="HGP創英角ﾎﾟｯﾌﾟ体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GP創英角ﾎﾟｯﾌﾟ体" pitchFamily="50" charset="-128"/>
                <a:ea typeface="HGP創英角ﾎﾟｯﾌﾟ体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HGP創英角ﾎﾟｯﾌﾟ体" pitchFamily="50" charset="-128"/>
                <a:ea typeface="HGP創英角ﾎﾟｯﾌﾟ体" pitchFamily="50" charset="-128"/>
              </a:defRPr>
            </a:lvl9pPr>
          </a:lstStyle>
          <a:p>
            <a:pPr>
              <a:defRPr/>
            </a:pPr>
            <a:r>
              <a:rPr lang="ja-JP" altLang="en-US" sz="8000" b="1" dirty="0">
                <a:solidFill>
                  <a:schemeClr val="accent6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しあわせジャンケン</a:t>
            </a:r>
            <a:endParaRPr lang="en-US" altLang="ja-JP" sz="8000" b="1" dirty="0">
              <a:solidFill>
                <a:schemeClr val="accent6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  <p:sp>
        <p:nvSpPr>
          <p:cNvPr id="7" name="吹き出し: 四角形 6">
            <a:extLst>
              <a:ext uri="{FF2B5EF4-FFF2-40B4-BE49-F238E27FC236}">
                <a16:creationId xmlns:a16="http://schemas.microsoft.com/office/drawing/2014/main" id="{AD4B2D9F-F18A-9004-6BF3-7D20C66AD518}"/>
              </a:ext>
            </a:extLst>
          </p:cNvPr>
          <p:cNvSpPr/>
          <p:nvPr/>
        </p:nvSpPr>
        <p:spPr>
          <a:xfrm>
            <a:off x="203200" y="44278"/>
            <a:ext cx="4648200" cy="1066800"/>
          </a:xfrm>
          <a:prstGeom prst="wedgeRectCallout">
            <a:avLst>
              <a:gd name="adj1" fmla="val -18061"/>
              <a:gd name="adj2" fmla="val 5608"/>
            </a:avLst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6000" b="1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【</a:t>
            </a:r>
            <a:r>
              <a:rPr kumimoji="1" lang="ja-JP" altLang="en-US" sz="6000" b="1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はじめに</a:t>
            </a:r>
            <a:r>
              <a:rPr kumimoji="1" lang="en-US" altLang="ja-JP" sz="6000" b="1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】</a:t>
            </a:r>
          </a:p>
        </p:txBody>
      </p:sp>
      <p:sp>
        <p:nvSpPr>
          <p:cNvPr id="10" name="吹き出し: 四角形 9">
            <a:extLst>
              <a:ext uri="{FF2B5EF4-FFF2-40B4-BE49-F238E27FC236}">
                <a16:creationId xmlns:a16="http://schemas.microsoft.com/office/drawing/2014/main" id="{1F5220CF-B266-934E-F5BE-F6821E95721F}"/>
              </a:ext>
            </a:extLst>
          </p:cNvPr>
          <p:cNvSpPr/>
          <p:nvPr/>
        </p:nvSpPr>
        <p:spPr>
          <a:xfrm>
            <a:off x="9347200" y="43248"/>
            <a:ext cx="6705600" cy="1066800"/>
          </a:xfrm>
          <a:prstGeom prst="wedgeRectCallout">
            <a:avLst>
              <a:gd name="adj1" fmla="val -18061"/>
              <a:gd name="adj2" fmla="val 5608"/>
            </a:avLst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6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【</a:t>
            </a:r>
            <a:r>
              <a:rPr kumimoji="1" lang="ja-JP" altLang="en-US" sz="6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アイスブレイク③</a:t>
            </a:r>
            <a:r>
              <a:rPr kumimoji="1" lang="en-US" altLang="ja-JP" sz="6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】</a:t>
            </a:r>
          </a:p>
        </p:txBody>
      </p:sp>
      <p:sp>
        <p:nvSpPr>
          <p:cNvPr id="11" name="タイトル 1">
            <a:extLst>
              <a:ext uri="{FF2B5EF4-FFF2-40B4-BE49-F238E27FC236}">
                <a16:creationId xmlns:a16="http://schemas.microsoft.com/office/drawing/2014/main" id="{ECEAC9CA-9995-1A24-19BF-F3A548E678F0}"/>
              </a:ext>
            </a:extLst>
          </p:cNvPr>
          <p:cNvSpPr txBox="1">
            <a:spLocks/>
          </p:cNvSpPr>
          <p:nvPr/>
        </p:nvSpPr>
        <p:spPr bwMode="auto">
          <a:xfrm>
            <a:off x="1370933" y="7677128"/>
            <a:ext cx="13216884" cy="12488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r>
              <a:rPr lang="ja-JP" altLang="en-US" sz="6600" b="1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☆グループで決めてもいいです！</a:t>
            </a:r>
          </a:p>
        </p:txBody>
      </p:sp>
    </p:spTree>
    <p:extLst>
      <p:ext uri="{BB962C8B-B14F-4D97-AF65-F5344CB8AC3E}">
        <p14:creationId xmlns:p14="http://schemas.microsoft.com/office/powerpoint/2010/main" val="8848733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6" grpId="0"/>
      <p:bldP spid="9" grpId="0"/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 descr="グラフィカル ユーザー インターフェイス, テキスト, アプリケーション&#10;&#10;AI 生成コンテンツは誤りを含む可能性があります。">
            <a:extLst>
              <a:ext uri="{FF2B5EF4-FFF2-40B4-BE49-F238E27FC236}">
                <a16:creationId xmlns:a16="http://schemas.microsoft.com/office/drawing/2014/main" id="{6F2F3196-5DB4-B4B3-9C84-BB29FA5CB0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16" y="9144"/>
            <a:ext cx="16257016" cy="9148342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図 13" descr="テキスト&#10;&#10;AI 生成コンテンツは誤りを含む可能性があります。">
            <a:extLst>
              <a:ext uri="{FF2B5EF4-FFF2-40B4-BE49-F238E27FC236}">
                <a16:creationId xmlns:a16="http://schemas.microsoft.com/office/drawing/2014/main" id="{E3C6FCA5-E237-352D-B15E-1C1691B42A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65" y="38621"/>
            <a:ext cx="16222235" cy="9041705"/>
          </a:xfrm>
          <a:prstGeom prst="rect">
            <a:avLst/>
          </a:prstGeom>
        </p:spPr>
      </p:pic>
      <p:sp>
        <p:nvSpPr>
          <p:cNvPr id="4" name="吹き出し: 四角形 3">
            <a:extLst>
              <a:ext uri="{FF2B5EF4-FFF2-40B4-BE49-F238E27FC236}">
                <a16:creationId xmlns:a16="http://schemas.microsoft.com/office/drawing/2014/main" id="{001F5028-3F73-0D2E-38D6-0E36E930AF85}"/>
              </a:ext>
            </a:extLst>
          </p:cNvPr>
          <p:cNvSpPr/>
          <p:nvPr/>
        </p:nvSpPr>
        <p:spPr>
          <a:xfrm>
            <a:off x="3308645" y="5006546"/>
            <a:ext cx="3429000" cy="914400"/>
          </a:xfrm>
          <a:prstGeom prst="wedgeRectCallout">
            <a:avLst>
              <a:gd name="adj1" fmla="val -18061"/>
              <a:gd name="adj2" fmla="val 5608"/>
            </a:avLst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6000" b="1" dirty="0">
                <a:solidFill>
                  <a:schemeClr val="accent6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心の反応</a:t>
            </a:r>
            <a:endParaRPr kumimoji="1" lang="en-US" altLang="ja-JP" sz="6000" b="1" dirty="0">
              <a:solidFill>
                <a:schemeClr val="accent6"/>
              </a:solidFill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  <p:sp>
        <p:nvSpPr>
          <p:cNvPr id="8" name="吹き出し: 四角形 7">
            <a:extLst>
              <a:ext uri="{FF2B5EF4-FFF2-40B4-BE49-F238E27FC236}">
                <a16:creationId xmlns:a16="http://schemas.microsoft.com/office/drawing/2014/main" id="{F617868A-CCE5-B31F-B1CB-DD53BE444134}"/>
              </a:ext>
            </a:extLst>
          </p:cNvPr>
          <p:cNvSpPr/>
          <p:nvPr/>
        </p:nvSpPr>
        <p:spPr>
          <a:xfrm>
            <a:off x="6159500" y="8229600"/>
            <a:ext cx="3886200" cy="609600"/>
          </a:xfrm>
          <a:prstGeom prst="wedgeRectCallout">
            <a:avLst>
              <a:gd name="adj1" fmla="val -18061"/>
              <a:gd name="adj2" fmla="val 5608"/>
            </a:avLst>
          </a:prstGeom>
          <a:solidFill>
            <a:schemeClr val="bg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4400" b="1" dirty="0">
                <a:solidFill>
                  <a:schemeClr val="accent2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異常な事態</a:t>
            </a:r>
            <a:endParaRPr kumimoji="1" lang="en-US" altLang="ja-JP" sz="4400" b="1" dirty="0">
              <a:solidFill>
                <a:schemeClr val="accent2"/>
              </a:solidFill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  <p:sp>
        <p:nvSpPr>
          <p:cNvPr id="3" name="吹き出し: 四角形 2">
            <a:extLst>
              <a:ext uri="{FF2B5EF4-FFF2-40B4-BE49-F238E27FC236}">
                <a16:creationId xmlns:a16="http://schemas.microsoft.com/office/drawing/2014/main" id="{FB4184B9-D443-6A0A-BEFB-ED3DC00F599F}"/>
              </a:ext>
            </a:extLst>
          </p:cNvPr>
          <p:cNvSpPr/>
          <p:nvPr/>
        </p:nvSpPr>
        <p:spPr>
          <a:xfrm>
            <a:off x="9347200" y="5029200"/>
            <a:ext cx="3429000" cy="914400"/>
          </a:xfrm>
          <a:prstGeom prst="wedgeRectCallout">
            <a:avLst>
              <a:gd name="adj1" fmla="val -18061"/>
              <a:gd name="adj2" fmla="val 5608"/>
            </a:avLst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6000" b="1" dirty="0">
                <a:solidFill>
                  <a:schemeClr val="accent5">
                    <a:lumMod val="75000"/>
                  </a:schemeClr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体の反応</a:t>
            </a:r>
            <a:endParaRPr kumimoji="1" lang="en-US" altLang="ja-JP" sz="6000" b="1" dirty="0">
              <a:solidFill>
                <a:schemeClr val="accent5">
                  <a:lumMod val="75000"/>
                </a:schemeClr>
              </a:solidFill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  <p:sp>
        <p:nvSpPr>
          <p:cNvPr id="9" name="爆発: 14 pt 8">
            <a:extLst>
              <a:ext uri="{FF2B5EF4-FFF2-40B4-BE49-F238E27FC236}">
                <a16:creationId xmlns:a16="http://schemas.microsoft.com/office/drawing/2014/main" id="{040205B3-0E99-090A-C42F-E32087291355}"/>
              </a:ext>
            </a:extLst>
          </p:cNvPr>
          <p:cNvSpPr/>
          <p:nvPr/>
        </p:nvSpPr>
        <p:spPr>
          <a:xfrm>
            <a:off x="4622800" y="7768035"/>
            <a:ext cx="7467600" cy="1273670"/>
          </a:xfrm>
          <a:prstGeom prst="irregularSeal2">
            <a:avLst/>
          </a:prstGeom>
          <a:solidFill>
            <a:schemeClr val="accent2">
              <a:alpha val="35000"/>
            </a:schemeClr>
          </a:solidFill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/>
      <p:bldP spid="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 descr="ダイアグラム&#10;&#10;AI 生成コンテンツは誤りを含む可能性があります。">
            <a:extLst>
              <a:ext uri="{FF2B5EF4-FFF2-40B4-BE49-F238E27FC236}">
                <a16:creationId xmlns:a16="http://schemas.microsoft.com/office/drawing/2014/main" id="{191A81F8-9433-9A1F-5CA0-E8F370C7ED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038"/>
            <a:ext cx="16256000" cy="9087923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 descr="ダイアグラム が含まれている画像&#10;&#10;AI 生成コンテンツは誤りを含む可能性があります。">
            <a:extLst>
              <a:ext uri="{FF2B5EF4-FFF2-40B4-BE49-F238E27FC236}">
                <a16:creationId xmlns:a16="http://schemas.microsoft.com/office/drawing/2014/main" id="{BC57DC1F-3F2F-2BEA-4510-FD4A77208F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4905" y="0"/>
            <a:ext cx="16325809" cy="9144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 descr="Web サイト が含まれている画像&#10;&#10;AI 生成コンテンツは誤りを含む可能性があります。">
            <a:extLst>
              <a:ext uri="{FF2B5EF4-FFF2-40B4-BE49-F238E27FC236}">
                <a16:creationId xmlns:a16="http://schemas.microsoft.com/office/drawing/2014/main" id="{28252039-DB4B-122F-E47C-269B57879A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6274037" cy="9111916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21000">
              <a:schemeClr val="accent6">
                <a:lumMod val="20000"/>
                <a:lumOff val="80000"/>
              </a:schemeClr>
            </a:gs>
            <a:gs pos="82000">
              <a:schemeClr val="accent6">
                <a:tint val="37000"/>
                <a:satMod val="30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吹き出し: 四角形 1">
            <a:extLst>
              <a:ext uri="{FF2B5EF4-FFF2-40B4-BE49-F238E27FC236}">
                <a16:creationId xmlns:a16="http://schemas.microsoft.com/office/drawing/2014/main" id="{CFE82F62-A6DC-7FF5-9373-98A17DE27E0C}"/>
              </a:ext>
            </a:extLst>
          </p:cNvPr>
          <p:cNvSpPr/>
          <p:nvPr/>
        </p:nvSpPr>
        <p:spPr>
          <a:xfrm>
            <a:off x="2076450" y="685800"/>
            <a:ext cx="11493500" cy="3426279"/>
          </a:xfrm>
          <a:prstGeom prst="wedgeRectCallout">
            <a:avLst>
              <a:gd name="adj1" fmla="val 41829"/>
              <a:gd name="adj2" fmla="val 102747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6600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心のケアを実践される前に</a:t>
            </a:r>
            <a:endParaRPr kumimoji="1" lang="en-US" altLang="ja-JP" sz="6600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  <a:p>
            <a:pPr algn="ctr"/>
            <a:r>
              <a:rPr kumimoji="1" lang="ja-JP" altLang="en-US" sz="6600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次のこともやってみて</a:t>
            </a:r>
            <a:endParaRPr kumimoji="1" lang="en-US" altLang="ja-JP" sz="6600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  <a:p>
            <a:pPr algn="ctr"/>
            <a:r>
              <a:rPr kumimoji="1" lang="ja-JP" altLang="en-US" sz="6600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いただきたいです。</a:t>
            </a:r>
            <a:endParaRPr kumimoji="1" lang="en-US" altLang="ja-JP" sz="6600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E4E61A4E-141B-CABF-59F3-56246B8BFE7E}"/>
              </a:ext>
            </a:extLst>
          </p:cNvPr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04" r="26016"/>
          <a:stretch/>
        </p:blipFill>
        <p:spPr bwMode="auto">
          <a:xfrm>
            <a:off x="11861800" y="5731329"/>
            <a:ext cx="2667000" cy="295275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1636478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テキスト&#10;&#10;AI 生成コンテンツは誤りを含む可能性があります。">
            <a:extLst>
              <a:ext uri="{FF2B5EF4-FFF2-40B4-BE49-F238E27FC236}">
                <a16:creationId xmlns:a16="http://schemas.microsoft.com/office/drawing/2014/main" id="{3B5E943C-69AD-E7FD-36ED-3907CBF999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256" y="0"/>
            <a:ext cx="16272256" cy="9106603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 descr="ダイアグラム&#10;&#10;AI 生成コンテンツは誤りを含む可能性があります。">
            <a:extLst>
              <a:ext uri="{FF2B5EF4-FFF2-40B4-BE49-F238E27FC236}">
                <a16:creationId xmlns:a16="http://schemas.microsoft.com/office/drawing/2014/main" id="{EA85AAAD-EA79-4192-99EE-94F92DD2F6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020"/>
            <a:ext cx="16335859" cy="9135979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 descr="テキスト, 手紙&#10;&#10;AI 生成コンテンツは誤りを含む可能性があります。">
            <a:extLst>
              <a:ext uri="{FF2B5EF4-FFF2-40B4-BE49-F238E27FC236}">
                <a16:creationId xmlns:a16="http://schemas.microsoft.com/office/drawing/2014/main" id="{D375C0D9-89B2-0F32-50B6-3D49C050E8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550" y="38100"/>
            <a:ext cx="16293099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3000">
              <a:schemeClr val="accent6">
                <a:tint val="50000"/>
                <a:satMod val="300000"/>
              </a:schemeClr>
            </a:gs>
            <a:gs pos="22000">
              <a:schemeClr val="accent6">
                <a:tint val="37000"/>
                <a:satMod val="300000"/>
              </a:schemeClr>
            </a:gs>
            <a:gs pos="100000">
              <a:schemeClr val="accent6">
                <a:tint val="15000"/>
                <a:satMod val="350000"/>
              </a:schemeClr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吹き出し: 四角形 1">
            <a:extLst>
              <a:ext uri="{FF2B5EF4-FFF2-40B4-BE49-F238E27FC236}">
                <a16:creationId xmlns:a16="http://schemas.microsoft.com/office/drawing/2014/main" id="{D60288E0-1566-EE6F-9BF8-401C9DA6CFE8}"/>
              </a:ext>
            </a:extLst>
          </p:cNvPr>
          <p:cNvSpPr/>
          <p:nvPr/>
        </p:nvSpPr>
        <p:spPr>
          <a:xfrm>
            <a:off x="-29411" y="132944"/>
            <a:ext cx="9372600" cy="1066800"/>
          </a:xfrm>
          <a:prstGeom prst="wedgeRectCallout">
            <a:avLst>
              <a:gd name="adj1" fmla="val -18061"/>
              <a:gd name="adj2" fmla="val 5608"/>
            </a:avLst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6000" b="1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【</a:t>
            </a:r>
            <a:r>
              <a:rPr kumimoji="1" lang="ja-JP" altLang="en-US" sz="6000" b="1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さいころトーク</a:t>
            </a:r>
            <a:r>
              <a:rPr kumimoji="1" lang="ja-JP" altLang="en-US" sz="2800" b="1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心のケア・語り合い編</a:t>
            </a:r>
            <a:r>
              <a:rPr kumimoji="1" lang="en-US" altLang="ja-JP" sz="6000" b="1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】</a:t>
            </a:r>
          </a:p>
        </p:txBody>
      </p:sp>
      <p:graphicFrame>
        <p:nvGraphicFramePr>
          <p:cNvPr id="3" name="表 2">
            <a:extLst>
              <a:ext uri="{FF2B5EF4-FFF2-40B4-BE49-F238E27FC236}">
                <a16:creationId xmlns:a16="http://schemas.microsoft.com/office/drawing/2014/main" id="{0A86838C-44B3-5712-D3BD-540B3AD5FA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5149170"/>
              </p:ext>
            </p:extLst>
          </p:nvPr>
        </p:nvGraphicFramePr>
        <p:xfrm>
          <a:off x="550792" y="1089119"/>
          <a:ext cx="15354300" cy="759695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90600">
                  <a:extLst>
                    <a:ext uri="{9D8B030D-6E8A-4147-A177-3AD203B41FA5}">
                      <a16:colId xmlns:a16="http://schemas.microsoft.com/office/drawing/2014/main" val="51412503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344592565"/>
                    </a:ext>
                  </a:extLst>
                </a:gridCol>
                <a:gridCol w="13449300">
                  <a:extLst>
                    <a:ext uri="{9D8B030D-6E8A-4147-A177-3AD203B41FA5}">
                      <a16:colId xmlns:a16="http://schemas.microsoft.com/office/drawing/2014/main" val="1938010043"/>
                    </a:ext>
                  </a:extLst>
                </a:gridCol>
              </a:tblGrid>
              <a:tr h="50425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2000" dirty="0" err="1">
                          <a:effectLst/>
                        </a:rPr>
                        <a:t>さいころの目</a:t>
                      </a:r>
                      <a:endParaRPr lang="ja-JP" sz="1800" dirty="0">
                        <a:solidFill>
                          <a:srgbClr val="333333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6952" marR="26952" marT="32343" marB="32343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2800" dirty="0" err="1">
                          <a:effectLst/>
                        </a:rPr>
                        <a:t>選択</a:t>
                      </a:r>
                      <a:endParaRPr lang="ja-JP" sz="2400" dirty="0">
                        <a:solidFill>
                          <a:srgbClr val="333333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6952" marR="26952" marT="32343" marB="32343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4400" dirty="0">
                          <a:effectLst/>
                        </a:rPr>
                        <a:t>話　　題</a:t>
                      </a:r>
                      <a:endParaRPr lang="ja-JP" sz="4400" dirty="0">
                        <a:solidFill>
                          <a:srgbClr val="333333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6952" marR="26952" marT="32343" marB="32343"/>
                </a:tc>
                <a:extLst>
                  <a:ext uri="{0D108BD9-81ED-4DB2-BD59-A6C34878D82A}">
                    <a16:rowId xmlns:a16="http://schemas.microsoft.com/office/drawing/2014/main" val="527455976"/>
                  </a:ext>
                </a:extLst>
              </a:tr>
              <a:tr h="431338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4800" dirty="0">
                          <a:effectLst/>
                        </a:rPr>
                        <a:t>1</a:t>
                      </a:r>
                      <a:endParaRPr lang="ja-JP" sz="2400" dirty="0">
                        <a:solidFill>
                          <a:srgbClr val="333333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6952" marR="26952" marT="26952" marB="26952" anchor="ctr" anchorCtr="1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5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3600" dirty="0">
                          <a:effectLst/>
                        </a:rPr>
                        <a:t>A</a:t>
                      </a:r>
                      <a:endParaRPr lang="ja-JP" sz="2800" dirty="0">
                        <a:solidFill>
                          <a:srgbClr val="333333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1562" marR="21562" marT="26952" marB="26952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200"/>
                        </a:spcAft>
                        <a:buNone/>
                      </a:pPr>
                      <a:r>
                        <a:rPr lang="ja-JP" altLang="en-US" sz="200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★</a:t>
                      </a:r>
                      <a:r>
                        <a:rPr lang="en-US" sz="2000" dirty="0" err="1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最近気になっていることや、ちょっと聞いてほしいなと思うことを自由にどうぞ</a:t>
                      </a:r>
                      <a:r>
                        <a:rPr lang="en-US" sz="200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！</a:t>
                      </a:r>
                      <a:endParaRPr lang="ja-JP" sz="2000" dirty="0">
                        <a:solidFill>
                          <a:srgbClr val="333333"/>
                        </a:solidFill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32343" marR="32343" marT="26952" marB="26952" anchor="ctr"/>
                </a:tc>
                <a:extLst>
                  <a:ext uri="{0D108BD9-81ED-4DB2-BD59-A6C34878D82A}">
                    <a16:rowId xmlns:a16="http://schemas.microsoft.com/office/drawing/2014/main" val="3717848230"/>
                  </a:ext>
                </a:extLst>
              </a:tr>
              <a:tr h="511863">
                <a:tc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endParaRPr lang="ja-JP" sz="2400" dirty="0">
                        <a:solidFill>
                          <a:srgbClr val="333333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6952" marR="26952" marT="26952" marB="26952" anchor="ctr" anchorCtr="1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5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3600" dirty="0">
                          <a:effectLst/>
                        </a:rPr>
                        <a:t>B</a:t>
                      </a:r>
                      <a:endParaRPr lang="ja-JP" sz="2800" dirty="0">
                        <a:solidFill>
                          <a:srgbClr val="333333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1562" marR="21562" marT="26952" marB="26952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200"/>
                        </a:spcAft>
                        <a:buNone/>
                      </a:pPr>
                      <a:r>
                        <a:rPr lang="ja-JP" altLang="en-US" sz="200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★</a:t>
                      </a:r>
                      <a:r>
                        <a:rPr lang="en-US" sz="2000" dirty="0" err="1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最近あった「嬉しかったこと」や「思わずクスッと笑ってしまったエピソード」を</a:t>
                      </a:r>
                      <a:r>
                        <a:rPr lang="ja-JP" altLang="en-US" sz="200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話しましょう</a:t>
                      </a:r>
                      <a:r>
                        <a:rPr lang="en-US" sz="200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。</a:t>
                      </a:r>
                      <a:endParaRPr lang="ja-JP" sz="2000" dirty="0">
                        <a:solidFill>
                          <a:srgbClr val="333333"/>
                        </a:solidFill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32343" marR="32343" marT="26952" marB="26952" anchor="ctr"/>
                </a:tc>
                <a:extLst>
                  <a:ext uri="{0D108BD9-81ED-4DB2-BD59-A6C34878D82A}">
                    <a16:rowId xmlns:a16="http://schemas.microsoft.com/office/drawing/2014/main" val="2934536887"/>
                  </a:ext>
                </a:extLst>
              </a:tr>
              <a:tr h="644756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4800" dirty="0">
                          <a:effectLst/>
                        </a:rPr>
                        <a:t>2</a:t>
                      </a:r>
                      <a:endParaRPr lang="ja-JP" sz="2400" dirty="0">
                        <a:solidFill>
                          <a:srgbClr val="333333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6952" marR="26952" marT="26952" marB="26952" anchor="ctr" anchorCtr="1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5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3600" dirty="0">
                          <a:effectLst/>
                        </a:rPr>
                        <a:t>A</a:t>
                      </a:r>
                      <a:endParaRPr lang="ja-JP" sz="2800" dirty="0">
                        <a:solidFill>
                          <a:srgbClr val="333333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1562" marR="21562" marT="26952" marB="26952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200"/>
                        </a:spcAft>
                        <a:buNone/>
                      </a:pPr>
                      <a:r>
                        <a:rPr lang="ja-JP" altLang="en-US" sz="200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★最近</a:t>
                      </a:r>
                      <a:r>
                        <a:rPr lang="en-US" sz="2000" dirty="0" err="1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はこんな風に過ごしていま</a:t>
                      </a:r>
                      <a:r>
                        <a:rPr lang="ja-JP" altLang="en-US" sz="200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す</a:t>
                      </a:r>
                      <a:r>
                        <a:rPr lang="en-US" sz="200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、</a:t>
                      </a:r>
                      <a:r>
                        <a:rPr lang="en-US" sz="2000" dirty="0" err="1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あるいは今だからこそ「みんなにちょっと聞いてほしい</a:t>
                      </a:r>
                      <a:r>
                        <a:rPr lang="en-US" sz="200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！」</a:t>
                      </a:r>
                      <a:r>
                        <a:rPr lang="en-US" sz="2000" dirty="0" err="1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と思うエピソードはありますか</a:t>
                      </a:r>
                      <a:r>
                        <a:rPr lang="en-US" sz="200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？</a:t>
                      </a:r>
                      <a:endParaRPr lang="ja-JP" sz="2000" dirty="0">
                        <a:solidFill>
                          <a:srgbClr val="333333"/>
                        </a:solidFill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32343" marR="32343" marT="26952" marB="26952" anchor="ctr"/>
                </a:tc>
                <a:extLst>
                  <a:ext uri="{0D108BD9-81ED-4DB2-BD59-A6C34878D82A}">
                    <a16:rowId xmlns:a16="http://schemas.microsoft.com/office/drawing/2014/main" val="3469736509"/>
                  </a:ext>
                </a:extLst>
              </a:tr>
              <a:tr h="534016">
                <a:tc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endParaRPr lang="ja-JP" sz="2400">
                        <a:solidFill>
                          <a:srgbClr val="333333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6952" marR="26952" marT="26952" marB="26952" anchor="ctr" anchorCtr="1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5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3600" dirty="0">
                          <a:effectLst/>
                        </a:rPr>
                        <a:t>B</a:t>
                      </a:r>
                      <a:endParaRPr lang="ja-JP" sz="2800" dirty="0">
                        <a:solidFill>
                          <a:srgbClr val="333333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1562" marR="21562" marT="26952" marB="26952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200"/>
                        </a:spcAft>
                        <a:buNone/>
                      </a:pPr>
                      <a:r>
                        <a:rPr lang="ja-JP" altLang="en-US" sz="200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★</a:t>
                      </a:r>
                      <a:r>
                        <a:rPr lang="en-US" sz="2000" dirty="0" err="1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日々の暮らしの中で「これがあって本当に助かった</a:t>
                      </a:r>
                      <a:r>
                        <a:rPr lang="en-US" sz="200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！」</a:t>
                      </a:r>
                      <a:r>
                        <a:rPr lang="ja-JP" altLang="en-US" sz="200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と思う便利グッズがあったら話しましょう。</a:t>
                      </a:r>
                      <a:endParaRPr lang="ja-JP" sz="2000" dirty="0">
                        <a:solidFill>
                          <a:srgbClr val="333333"/>
                        </a:solidFill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32343" marR="32343" marT="26952" marB="26952" anchor="ctr"/>
                </a:tc>
                <a:extLst>
                  <a:ext uri="{0D108BD9-81ED-4DB2-BD59-A6C34878D82A}">
                    <a16:rowId xmlns:a16="http://schemas.microsoft.com/office/drawing/2014/main" val="2195553526"/>
                  </a:ext>
                </a:extLst>
              </a:tr>
              <a:tr h="534016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4800" dirty="0">
                          <a:effectLst/>
                        </a:rPr>
                        <a:t>3</a:t>
                      </a:r>
                      <a:endParaRPr lang="ja-JP" sz="2400" dirty="0">
                        <a:solidFill>
                          <a:srgbClr val="333333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6952" marR="26952" marT="26952" marB="26952" anchor="ctr" anchorCtr="1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5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3600" dirty="0">
                          <a:effectLst/>
                        </a:rPr>
                        <a:t>A</a:t>
                      </a:r>
                      <a:endParaRPr lang="ja-JP" sz="2800" dirty="0">
                        <a:solidFill>
                          <a:srgbClr val="333333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1562" marR="21562" marT="26952" marB="26952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200"/>
                        </a:spcAft>
                        <a:buNone/>
                      </a:pPr>
                      <a:r>
                        <a:rPr lang="ja-JP" altLang="en-US" sz="200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★</a:t>
                      </a:r>
                      <a:r>
                        <a:rPr lang="en-US" sz="2000" dirty="0" err="1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最近、お子さんとどんなお話をしましたか</a:t>
                      </a:r>
                      <a:r>
                        <a:rPr lang="en-US" sz="200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？</a:t>
                      </a:r>
                      <a:endParaRPr lang="ja-JP" sz="2000" dirty="0">
                        <a:solidFill>
                          <a:srgbClr val="333333"/>
                        </a:solidFill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32343" marR="32343" marT="26952" marB="26952" anchor="ctr"/>
                </a:tc>
                <a:extLst>
                  <a:ext uri="{0D108BD9-81ED-4DB2-BD59-A6C34878D82A}">
                    <a16:rowId xmlns:a16="http://schemas.microsoft.com/office/drawing/2014/main" val="3401286455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endParaRPr lang="ja-JP" sz="2400">
                        <a:solidFill>
                          <a:srgbClr val="333333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6952" marR="26952" marT="26952" marB="26952" anchor="ctr" anchorCtr="1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5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3600" dirty="0">
                          <a:effectLst/>
                        </a:rPr>
                        <a:t>B</a:t>
                      </a:r>
                      <a:endParaRPr lang="ja-JP" sz="2800" dirty="0">
                        <a:solidFill>
                          <a:srgbClr val="333333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1562" marR="21562" marT="26952" marB="26952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200"/>
                        </a:spcAft>
                        <a:buNone/>
                      </a:pPr>
                      <a:r>
                        <a:rPr lang="ja-JP" altLang="en-US" sz="200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★</a:t>
                      </a:r>
                      <a:r>
                        <a:rPr lang="en-US" sz="2000" dirty="0" err="1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最近、お子さん</a:t>
                      </a:r>
                      <a:r>
                        <a:rPr lang="ja-JP" altLang="en-US" sz="200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のことで、</a:t>
                      </a:r>
                      <a:r>
                        <a:rPr lang="en-US" sz="2000" dirty="0" err="1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ちょっと温かい気持ちになったエピソードはありますか</a:t>
                      </a:r>
                      <a:r>
                        <a:rPr lang="en-US" sz="200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？</a:t>
                      </a:r>
                      <a:endParaRPr lang="ja-JP" sz="2000" dirty="0">
                        <a:solidFill>
                          <a:srgbClr val="333333"/>
                        </a:solidFill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32343" marR="32343" marT="26952" marB="26952" anchor="ctr"/>
                </a:tc>
                <a:extLst>
                  <a:ext uri="{0D108BD9-81ED-4DB2-BD59-A6C34878D82A}">
                    <a16:rowId xmlns:a16="http://schemas.microsoft.com/office/drawing/2014/main" val="3763161667"/>
                  </a:ext>
                </a:extLst>
              </a:tr>
              <a:tr h="644756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4800" dirty="0">
                          <a:effectLst/>
                        </a:rPr>
                        <a:t>4</a:t>
                      </a:r>
                      <a:endParaRPr lang="ja-JP" sz="2400" dirty="0">
                        <a:solidFill>
                          <a:srgbClr val="333333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6952" marR="26952" marT="26952" marB="26952" anchor="ctr" anchorCtr="1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5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3600" dirty="0">
                          <a:effectLst/>
                        </a:rPr>
                        <a:t>A</a:t>
                      </a:r>
                      <a:endParaRPr lang="ja-JP" sz="2800" dirty="0">
                        <a:solidFill>
                          <a:srgbClr val="333333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1562" marR="21562" marT="26952" marB="26952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200"/>
                        </a:spcAft>
                        <a:buNone/>
                      </a:pPr>
                      <a:r>
                        <a:rPr lang="ja-JP" altLang="en-US" sz="200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★</a:t>
                      </a:r>
                      <a:r>
                        <a:rPr lang="en-US" sz="200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「</a:t>
                      </a:r>
                      <a:r>
                        <a:rPr lang="en-US" sz="2000" dirty="0" err="1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完璧じゃなくていい</a:t>
                      </a:r>
                      <a:r>
                        <a:rPr lang="en-US" sz="200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！」</a:t>
                      </a:r>
                      <a:r>
                        <a:rPr lang="en-US" sz="2000" dirty="0" err="1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と割り切って、最近思い切って後回しにした家事は</a:t>
                      </a:r>
                      <a:r>
                        <a:rPr lang="ja-JP" altLang="en-US" sz="200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何ですか</a:t>
                      </a:r>
                      <a:r>
                        <a:rPr lang="en-US" sz="200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？</a:t>
                      </a:r>
                      <a:endParaRPr lang="ja-JP" sz="2000" dirty="0">
                        <a:solidFill>
                          <a:srgbClr val="333333"/>
                        </a:solidFill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32343" marR="32343" marT="26952" marB="26952" anchor="ctr"/>
                </a:tc>
                <a:extLst>
                  <a:ext uri="{0D108BD9-81ED-4DB2-BD59-A6C34878D82A}">
                    <a16:rowId xmlns:a16="http://schemas.microsoft.com/office/drawing/2014/main" val="210453645"/>
                  </a:ext>
                </a:extLst>
              </a:tr>
              <a:tr h="489323"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endParaRPr lang="ja-JP" sz="2400">
                        <a:solidFill>
                          <a:srgbClr val="333333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6952" marR="26952" marT="26952" marB="26952" anchor="ctr" anchorCtr="1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5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3600" dirty="0">
                          <a:effectLst/>
                        </a:rPr>
                        <a:t>B</a:t>
                      </a:r>
                      <a:endParaRPr lang="ja-JP" sz="2800" dirty="0">
                        <a:solidFill>
                          <a:srgbClr val="333333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1562" marR="21562" marT="26952" marB="26952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200"/>
                        </a:spcAft>
                        <a:buNone/>
                      </a:pPr>
                      <a:r>
                        <a:rPr lang="ja-JP" altLang="en-US" sz="200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★</a:t>
                      </a:r>
                      <a:r>
                        <a:rPr lang="en-US" sz="2000" dirty="0" err="1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自分が「これがあるとホッとできる、元気になる</a:t>
                      </a:r>
                      <a:r>
                        <a:rPr lang="en-US" sz="200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！」</a:t>
                      </a:r>
                      <a:r>
                        <a:rPr lang="en-US" sz="2000" dirty="0" err="1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というお気に入りの飲み物や、大好きなお菓子は何ですか</a:t>
                      </a:r>
                      <a:r>
                        <a:rPr lang="en-US" sz="200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？</a:t>
                      </a:r>
                      <a:endParaRPr lang="ja-JP" sz="2000" dirty="0">
                        <a:solidFill>
                          <a:srgbClr val="333333"/>
                        </a:solidFill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32343" marR="32343" marT="26952" marB="26952" anchor="ctr"/>
                </a:tc>
                <a:extLst>
                  <a:ext uri="{0D108BD9-81ED-4DB2-BD59-A6C34878D82A}">
                    <a16:rowId xmlns:a16="http://schemas.microsoft.com/office/drawing/2014/main" val="2918170446"/>
                  </a:ext>
                </a:extLst>
              </a:tr>
              <a:tr h="534016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4800" dirty="0">
                          <a:effectLst/>
                        </a:rPr>
                        <a:t>5</a:t>
                      </a:r>
                      <a:endParaRPr lang="ja-JP" sz="2400" dirty="0">
                        <a:solidFill>
                          <a:srgbClr val="333333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6952" marR="26952" marT="26952" marB="26952" anchor="ctr" anchorCtr="1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5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3600" dirty="0">
                          <a:effectLst/>
                        </a:rPr>
                        <a:t>A</a:t>
                      </a:r>
                      <a:endParaRPr lang="ja-JP" sz="2800" dirty="0">
                        <a:solidFill>
                          <a:srgbClr val="333333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1562" marR="21562" marT="26952" marB="26952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200"/>
                        </a:spcAft>
                        <a:buNone/>
                      </a:pPr>
                      <a:r>
                        <a:rPr lang="ja-JP" altLang="en-US" sz="200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★</a:t>
                      </a:r>
                      <a:r>
                        <a:rPr lang="en-US" sz="2000" dirty="0" err="1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最近、少し心が軽くなった瞬間はありますか</a:t>
                      </a:r>
                      <a:r>
                        <a:rPr lang="en-US" sz="200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？</a:t>
                      </a:r>
                      <a:endParaRPr lang="ja-JP" sz="2000" dirty="0">
                        <a:solidFill>
                          <a:srgbClr val="333333"/>
                        </a:solidFill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32343" marR="32343" marT="26952" marB="26952" anchor="ctr"/>
                </a:tc>
                <a:extLst>
                  <a:ext uri="{0D108BD9-81ED-4DB2-BD59-A6C34878D82A}">
                    <a16:rowId xmlns:a16="http://schemas.microsoft.com/office/drawing/2014/main" val="1560855475"/>
                  </a:ext>
                </a:extLst>
              </a:tr>
              <a:tr h="166172"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endParaRPr lang="ja-JP" sz="2400">
                        <a:solidFill>
                          <a:srgbClr val="333333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6952" marR="26952" marT="26952" marB="26952" anchor="ctr" anchorCtr="1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5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3600" dirty="0">
                          <a:effectLst/>
                        </a:rPr>
                        <a:t>B</a:t>
                      </a:r>
                      <a:endParaRPr lang="ja-JP" sz="2800" dirty="0">
                        <a:solidFill>
                          <a:srgbClr val="333333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1562" marR="21562" marT="26952" marB="26952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200"/>
                        </a:spcAft>
                        <a:buNone/>
                      </a:pPr>
                      <a:r>
                        <a:rPr lang="ja-JP" altLang="en-US" sz="200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★</a:t>
                      </a:r>
                      <a:r>
                        <a:rPr lang="en-US" sz="2000" dirty="0" err="1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最近</a:t>
                      </a:r>
                      <a:r>
                        <a:rPr lang="en-US" sz="200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、</a:t>
                      </a:r>
                      <a:r>
                        <a:rPr lang="ja-JP" altLang="en-US" sz="200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どんなことで、</a:t>
                      </a:r>
                      <a:r>
                        <a:rPr lang="en-US" sz="2000" dirty="0" err="1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誰に「ありがとう」と言い</a:t>
                      </a:r>
                      <a:r>
                        <a:rPr lang="ja-JP" altLang="en-US" sz="200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ましたか？</a:t>
                      </a:r>
                      <a:endParaRPr lang="ja-JP" sz="2000" dirty="0">
                        <a:solidFill>
                          <a:srgbClr val="333333"/>
                        </a:solidFill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32343" marR="32343" marT="26952" marB="26952" anchor="ctr"/>
                </a:tc>
                <a:extLst>
                  <a:ext uri="{0D108BD9-81ED-4DB2-BD59-A6C34878D82A}">
                    <a16:rowId xmlns:a16="http://schemas.microsoft.com/office/drawing/2014/main" val="787224175"/>
                  </a:ext>
                </a:extLst>
              </a:tr>
              <a:tr h="644756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4800" dirty="0">
                          <a:effectLst/>
                        </a:rPr>
                        <a:t>6</a:t>
                      </a:r>
                    </a:p>
                  </a:txBody>
                  <a:tcPr marL="26952" marR="26952" marT="26952" marB="26952" anchor="ctr" anchorCtr="1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5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3600" dirty="0">
                          <a:effectLst/>
                        </a:rPr>
                        <a:t>A</a:t>
                      </a:r>
                      <a:endParaRPr lang="ja-JP" sz="2800" dirty="0">
                        <a:solidFill>
                          <a:srgbClr val="333333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1562" marR="21562" marT="26952" marB="26952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200"/>
                        </a:spcAft>
                        <a:buNone/>
                      </a:pPr>
                      <a:r>
                        <a:rPr lang="ja-JP" altLang="en-US" sz="200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★</a:t>
                      </a:r>
                      <a:r>
                        <a:rPr lang="en-US" sz="2000" dirty="0" err="1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自分に、もし「小さなご褒美」をプレゼントするなら、何をあげたいですか</a:t>
                      </a:r>
                      <a:r>
                        <a:rPr lang="en-US" sz="200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？</a:t>
                      </a:r>
                      <a:r>
                        <a:rPr lang="ja-JP" altLang="en-US" sz="200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　→　その理由は？</a:t>
                      </a:r>
                      <a:endParaRPr lang="ja-JP" sz="2000" dirty="0">
                        <a:solidFill>
                          <a:srgbClr val="333333"/>
                        </a:solidFill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32343" marR="32343" marT="26952" marB="26952" anchor="ctr"/>
                </a:tc>
                <a:extLst>
                  <a:ext uri="{0D108BD9-81ED-4DB2-BD59-A6C34878D82A}">
                    <a16:rowId xmlns:a16="http://schemas.microsoft.com/office/drawing/2014/main" val="1089648368"/>
                  </a:ext>
                </a:extLst>
              </a:tr>
              <a:tr h="644756">
                <a:tc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endParaRPr lang="ja-JP" sz="2400" dirty="0">
                        <a:solidFill>
                          <a:srgbClr val="333333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6952" marR="26952" marT="26952" marB="26952" anchor="ctr" anchorCtr="1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5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3600" dirty="0">
                          <a:effectLst/>
                        </a:rPr>
                        <a:t>B</a:t>
                      </a:r>
                      <a:endParaRPr lang="ja-JP" sz="2800" dirty="0">
                        <a:solidFill>
                          <a:srgbClr val="333333"/>
                        </a:solidFill>
                        <a:effectLst/>
                        <a:latin typeface="游ゴシック" panose="020B0400000000000000" pitchFamily="50" charset="-128"/>
                        <a:ea typeface="游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21562" marR="21562" marT="26952" marB="26952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200"/>
                        </a:spcAft>
                        <a:buNone/>
                      </a:pPr>
                      <a:r>
                        <a:rPr lang="ja-JP" altLang="en-US" sz="200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★</a:t>
                      </a:r>
                      <a:r>
                        <a:rPr lang="en-US" sz="2000" dirty="0" err="1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今どんな気持ちですか</a:t>
                      </a:r>
                      <a:r>
                        <a:rPr lang="en-US" sz="2000" dirty="0">
                          <a:effectLst/>
                          <a:latin typeface="BIZ UDPゴシック" panose="020B0400000000000000" pitchFamily="50" charset="-128"/>
                          <a:ea typeface="BIZ UDPゴシック" panose="020B0400000000000000" pitchFamily="50" charset="-128"/>
                        </a:rPr>
                        <a:t>？</a:t>
                      </a:r>
                      <a:endParaRPr lang="ja-JP" sz="2000" dirty="0">
                        <a:solidFill>
                          <a:srgbClr val="333333"/>
                        </a:solidFill>
                        <a:effectLst/>
                        <a:latin typeface="BIZ UDPゴシック" panose="020B0400000000000000" pitchFamily="50" charset="-128"/>
                        <a:ea typeface="BIZ UDPゴシック" panose="020B0400000000000000" pitchFamily="50" charset="-128"/>
                        <a:cs typeface="Times New Roman" panose="02020603050405020304" pitchFamily="18" charset="0"/>
                      </a:endParaRPr>
                    </a:p>
                  </a:txBody>
                  <a:tcPr marL="32343" marR="32343" marT="26952" marB="26952" anchor="ctr"/>
                </a:tc>
                <a:extLst>
                  <a:ext uri="{0D108BD9-81ED-4DB2-BD59-A6C34878D82A}">
                    <a16:rowId xmlns:a16="http://schemas.microsoft.com/office/drawing/2014/main" val="2963576256"/>
                  </a:ext>
                </a:extLst>
              </a:tr>
            </a:tbl>
          </a:graphicData>
        </a:graphic>
      </p:graphicFrame>
      <p:sp>
        <p:nvSpPr>
          <p:cNvPr id="4" name="吹き出し: 四角形 3">
            <a:extLst>
              <a:ext uri="{FF2B5EF4-FFF2-40B4-BE49-F238E27FC236}">
                <a16:creationId xmlns:a16="http://schemas.microsoft.com/office/drawing/2014/main" id="{CE9D4EFE-76FC-D232-AC2F-5656F2B3C6AB}"/>
              </a:ext>
            </a:extLst>
          </p:cNvPr>
          <p:cNvSpPr/>
          <p:nvPr/>
        </p:nvSpPr>
        <p:spPr>
          <a:xfrm>
            <a:off x="8753989" y="68580"/>
            <a:ext cx="7348608" cy="1066800"/>
          </a:xfrm>
          <a:prstGeom prst="wedgeRectCallout">
            <a:avLst>
              <a:gd name="adj1" fmla="val -18061"/>
              <a:gd name="adj2" fmla="val 5608"/>
            </a:avLst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3600" b="1" dirty="0">
                <a:solidFill>
                  <a:schemeClr val="tx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※</a:t>
            </a:r>
            <a:r>
              <a:rPr kumimoji="1" lang="ja-JP" altLang="en-US" sz="3600" b="1" dirty="0">
                <a:solidFill>
                  <a:schemeClr val="tx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サイコロをふって出た目の話題を　</a:t>
            </a:r>
            <a:endParaRPr kumimoji="1" lang="en-US" altLang="ja-JP" sz="3600" b="1" dirty="0">
              <a:solidFill>
                <a:schemeClr val="tx1"/>
              </a:solidFill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  <a:p>
            <a:pPr algn="ctr"/>
            <a:r>
              <a:rPr kumimoji="1" lang="ja-JP" altLang="en-US" sz="3600" b="1" dirty="0">
                <a:solidFill>
                  <a:schemeClr val="tx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　話します。（</a:t>
            </a:r>
            <a:r>
              <a:rPr kumimoji="1" lang="en-US" altLang="ja-JP" sz="3600" b="1" dirty="0">
                <a:solidFill>
                  <a:schemeClr val="tx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A</a:t>
            </a:r>
            <a:r>
              <a:rPr kumimoji="1" lang="ja-JP" altLang="en-US" sz="3600" b="1" dirty="0">
                <a:solidFill>
                  <a:schemeClr val="tx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・</a:t>
            </a:r>
            <a:r>
              <a:rPr kumimoji="1" lang="en-US" altLang="ja-JP" sz="3600" b="1" dirty="0">
                <a:solidFill>
                  <a:schemeClr val="tx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B</a:t>
            </a:r>
            <a:r>
              <a:rPr kumimoji="1" lang="ja-JP" altLang="en-US" sz="3600" b="1" dirty="0">
                <a:solidFill>
                  <a:schemeClr val="tx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どちらでも</a:t>
            </a:r>
            <a:r>
              <a:rPr kumimoji="1" lang="en-US" altLang="ja-JP" sz="3600" b="1" dirty="0">
                <a:solidFill>
                  <a:schemeClr val="tx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OK</a:t>
            </a:r>
            <a:r>
              <a:rPr kumimoji="1" lang="ja-JP" altLang="en-US" sz="3600" b="1" dirty="0">
                <a:solidFill>
                  <a:schemeClr val="tx1"/>
                </a:solidFill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）</a:t>
            </a:r>
            <a:endParaRPr kumimoji="1" lang="en-US" altLang="ja-JP" sz="3600" b="1" dirty="0">
              <a:solidFill>
                <a:schemeClr val="tx1"/>
              </a:solidFill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08497D3A-0A8B-9F55-5F09-EC03FCF12A31}"/>
              </a:ext>
            </a:extLst>
          </p:cNvPr>
          <p:cNvGrpSpPr/>
          <p:nvPr/>
        </p:nvGrpSpPr>
        <p:grpSpPr>
          <a:xfrm>
            <a:off x="597356" y="2019064"/>
            <a:ext cx="860367" cy="6437188"/>
            <a:chOff x="597356" y="2019064"/>
            <a:chExt cx="860367" cy="6437188"/>
          </a:xfrm>
        </p:grpSpPr>
        <p:pic>
          <p:nvPicPr>
            <p:cNvPr id="5" name="図 4">
              <a:extLst>
                <a:ext uri="{FF2B5EF4-FFF2-40B4-BE49-F238E27FC236}">
                  <a16:creationId xmlns:a16="http://schemas.microsoft.com/office/drawing/2014/main" id="{F47DB21D-EAD0-58BC-7E03-F60EE7906F3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8374" r="65729" b="50169"/>
            <a:stretch/>
          </p:blipFill>
          <p:spPr>
            <a:xfrm>
              <a:off x="597356" y="2019064"/>
              <a:ext cx="860367" cy="789710"/>
            </a:xfrm>
            <a:prstGeom prst="rect">
              <a:avLst/>
            </a:prstGeom>
          </p:spPr>
        </p:pic>
        <p:pic>
          <p:nvPicPr>
            <p:cNvPr id="6" name="図 5">
              <a:extLst>
                <a:ext uri="{FF2B5EF4-FFF2-40B4-BE49-F238E27FC236}">
                  <a16:creationId xmlns:a16="http://schemas.microsoft.com/office/drawing/2014/main" id="{0EA9C57B-610D-0B67-A097-170F64A850D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831" t="18374" r="33720" b="50169"/>
            <a:stretch/>
          </p:blipFill>
          <p:spPr>
            <a:xfrm>
              <a:off x="637341" y="3124730"/>
              <a:ext cx="814647" cy="789710"/>
            </a:xfrm>
            <a:prstGeom prst="rect">
              <a:avLst/>
            </a:prstGeom>
          </p:spPr>
        </p:pic>
        <p:pic>
          <p:nvPicPr>
            <p:cNvPr id="7" name="図 6">
              <a:extLst>
                <a:ext uri="{FF2B5EF4-FFF2-40B4-BE49-F238E27FC236}">
                  <a16:creationId xmlns:a16="http://schemas.microsoft.com/office/drawing/2014/main" id="{0EAEA262-3198-7B14-3411-15F656B5D0C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5757" t="18374" r="1794" b="50169"/>
            <a:stretch/>
          </p:blipFill>
          <p:spPr>
            <a:xfrm>
              <a:off x="620215" y="4281352"/>
              <a:ext cx="814647" cy="789710"/>
            </a:xfrm>
            <a:prstGeom prst="rect">
              <a:avLst/>
            </a:prstGeom>
          </p:spPr>
        </p:pic>
        <p:pic>
          <p:nvPicPr>
            <p:cNvPr id="8" name="図 7">
              <a:extLst>
                <a:ext uri="{FF2B5EF4-FFF2-40B4-BE49-F238E27FC236}">
                  <a16:creationId xmlns:a16="http://schemas.microsoft.com/office/drawing/2014/main" id="{7EAE253A-FBFE-0366-7358-ED1CAD3368B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60" t="50080" r="65891" b="17470"/>
            <a:stretch/>
          </p:blipFill>
          <p:spPr>
            <a:xfrm>
              <a:off x="637342" y="5415920"/>
              <a:ext cx="814647" cy="814648"/>
            </a:xfrm>
            <a:prstGeom prst="rect">
              <a:avLst/>
            </a:prstGeom>
          </p:spPr>
        </p:pic>
        <p:pic>
          <p:nvPicPr>
            <p:cNvPr id="9" name="図 8">
              <a:extLst>
                <a:ext uri="{FF2B5EF4-FFF2-40B4-BE49-F238E27FC236}">
                  <a16:creationId xmlns:a16="http://schemas.microsoft.com/office/drawing/2014/main" id="{E12C81E1-B7C6-2275-7BA6-6B9FCFBCD93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612" t="50080" r="34270" b="17470"/>
            <a:stretch/>
          </p:blipFill>
          <p:spPr>
            <a:xfrm>
              <a:off x="651389" y="6496882"/>
              <a:ext cx="806334" cy="814648"/>
            </a:xfrm>
            <a:prstGeom prst="rect">
              <a:avLst/>
            </a:prstGeom>
          </p:spPr>
        </p:pic>
        <p:pic>
          <p:nvPicPr>
            <p:cNvPr id="10" name="図 9">
              <a:extLst>
                <a:ext uri="{FF2B5EF4-FFF2-40B4-BE49-F238E27FC236}">
                  <a16:creationId xmlns:a16="http://schemas.microsoft.com/office/drawing/2014/main" id="{CB43A0EF-C694-791B-BB76-1250699E660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5868" t="50080" r="1683" b="17470"/>
            <a:stretch/>
          </p:blipFill>
          <p:spPr>
            <a:xfrm>
              <a:off x="643077" y="7641604"/>
              <a:ext cx="814646" cy="814648"/>
            </a:xfrm>
            <a:prstGeom prst="rect">
              <a:avLst/>
            </a:prstGeom>
          </p:spPr>
        </p:pic>
      </p:grpSp>
      <p:pic>
        <p:nvPicPr>
          <p:cNvPr id="12" name="図 11">
            <a:extLst>
              <a:ext uri="{FF2B5EF4-FFF2-40B4-BE49-F238E27FC236}">
                <a16:creationId xmlns:a16="http://schemas.microsoft.com/office/drawing/2014/main" id="{9710BB16-7AAE-D653-F188-C62A15182E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83975" y="6496882"/>
            <a:ext cx="2521233" cy="2045138"/>
          </a:xfrm>
          <a:prstGeom prst="rect">
            <a:avLst/>
          </a:prstGeom>
          <a:noFill/>
          <a:effectLst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val="69906703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B1B713E1-70E7-8203-ED5F-84A6E80C7244}"/>
              </a:ext>
            </a:extLst>
          </p:cNvPr>
          <p:cNvGrpSpPr/>
          <p:nvPr/>
        </p:nvGrpSpPr>
        <p:grpSpPr>
          <a:xfrm>
            <a:off x="-18034" y="0"/>
            <a:ext cx="16256000" cy="9144000"/>
            <a:chOff x="-18034" y="0"/>
            <a:chExt cx="16256000" cy="9144000"/>
          </a:xfrm>
        </p:grpSpPr>
        <p:pic>
          <p:nvPicPr>
            <p:cNvPr id="2" name="Picture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18034" y="0"/>
              <a:ext cx="16256000" cy="9144000"/>
            </a:xfrm>
            <a:prstGeom prst="rect">
              <a:avLst/>
            </a:prstGeom>
          </p:spPr>
        </p:pic>
        <p:sp>
          <p:nvSpPr>
            <p:cNvPr id="9" name="吹き出し: 四角形 8">
              <a:extLst>
                <a:ext uri="{FF2B5EF4-FFF2-40B4-BE49-F238E27FC236}">
                  <a16:creationId xmlns:a16="http://schemas.microsoft.com/office/drawing/2014/main" id="{1D790A61-CD8E-7398-E976-B48798751175}"/>
                </a:ext>
              </a:extLst>
            </p:cNvPr>
            <p:cNvSpPr/>
            <p:nvPr/>
          </p:nvSpPr>
          <p:spPr>
            <a:xfrm>
              <a:off x="2413000" y="381000"/>
              <a:ext cx="11277600" cy="1066800"/>
            </a:xfrm>
            <a:prstGeom prst="wedgeRectCallout">
              <a:avLst>
                <a:gd name="adj1" fmla="val -20292"/>
                <a:gd name="adj2" fmla="val 10453"/>
              </a:avLst>
            </a:prstGeom>
            <a:gradFill>
              <a:gsLst>
                <a:gs pos="3000">
                  <a:schemeClr val="accent6">
                    <a:tint val="50000"/>
                    <a:satMod val="300000"/>
                  </a:schemeClr>
                </a:gs>
                <a:gs pos="22000">
                  <a:schemeClr val="accent6">
                    <a:tint val="37000"/>
                    <a:satMod val="300000"/>
                  </a:schemeClr>
                </a:gs>
                <a:gs pos="100000">
                  <a:schemeClr val="accent6">
                    <a:tint val="15000"/>
                    <a:satMod val="350000"/>
                  </a:schemeClr>
                </a:gs>
              </a:gsLst>
            </a:gradFill>
            <a:effectLst>
              <a:outerShdw blurRad="40000" dist="20000" dir="5400000" rotWithShape="0">
                <a:srgbClr val="000000">
                  <a:alpha val="38000"/>
                </a:srgbClr>
              </a:outerShdw>
              <a:softEdge rad="63500"/>
            </a:effectLst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54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UD デジタル 教科書体 NK-B" panose="02020700000000000000" pitchFamily="18" charset="-128"/>
                  <a:ea typeface="UD デジタル 教科書体 NK-B" panose="02020700000000000000" pitchFamily="18" charset="-128"/>
                </a:rPr>
                <a:t>学校・相談窓口につなぐべきサイン</a:t>
              </a:r>
            </a:p>
          </p:txBody>
        </p:sp>
      </p:grpSp>
      <p:sp>
        <p:nvSpPr>
          <p:cNvPr id="4" name="吹き出し: 四角形 3">
            <a:extLst>
              <a:ext uri="{FF2B5EF4-FFF2-40B4-BE49-F238E27FC236}">
                <a16:creationId xmlns:a16="http://schemas.microsoft.com/office/drawing/2014/main" id="{2BA4A299-AE9E-364A-9F91-28711A510CD6}"/>
              </a:ext>
            </a:extLst>
          </p:cNvPr>
          <p:cNvSpPr/>
          <p:nvPr/>
        </p:nvSpPr>
        <p:spPr>
          <a:xfrm>
            <a:off x="-134366" y="-53168"/>
            <a:ext cx="2743200" cy="1066800"/>
          </a:xfrm>
          <a:prstGeom prst="wedgeRectCallout">
            <a:avLst>
              <a:gd name="adj1" fmla="val -18061"/>
              <a:gd name="adj2" fmla="val 5608"/>
            </a:avLst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4800" b="1" dirty="0">
                <a:solidFill>
                  <a:schemeClr val="accent6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【</a:t>
            </a:r>
            <a:r>
              <a:rPr kumimoji="1" lang="ja-JP" altLang="en-US" sz="4800" b="1" dirty="0">
                <a:solidFill>
                  <a:schemeClr val="accent6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最後に</a:t>
            </a:r>
            <a:r>
              <a:rPr kumimoji="1" lang="en-US" altLang="ja-JP" sz="4800" b="1" dirty="0">
                <a:solidFill>
                  <a:schemeClr val="accent6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】</a:t>
            </a:r>
          </a:p>
        </p:txBody>
      </p:sp>
      <p:sp>
        <p:nvSpPr>
          <p:cNvPr id="3" name="吹き出し: 四角形 2">
            <a:extLst>
              <a:ext uri="{FF2B5EF4-FFF2-40B4-BE49-F238E27FC236}">
                <a16:creationId xmlns:a16="http://schemas.microsoft.com/office/drawing/2014/main" id="{4331EFA5-8F65-99D1-AA07-06159C7D217C}"/>
              </a:ext>
            </a:extLst>
          </p:cNvPr>
          <p:cNvSpPr/>
          <p:nvPr/>
        </p:nvSpPr>
        <p:spPr>
          <a:xfrm>
            <a:off x="317500" y="1996231"/>
            <a:ext cx="15468600" cy="884338"/>
          </a:xfrm>
          <a:prstGeom prst="wedgeRectCallout">
            <a:avLst>
              <a:gd name="adj1" fmla="val -20292"/>
              <a:gd name="adj2" fmla="val 10453"/>
            </a:avLst>
          </a:prstGeom>
          <a:noFill/>
          <a:ln>
            <a:noFill/>
          </a:ln>
          <a:effectLst>
            <a:outerShdw blurRad="40000" dist="20000" dir="5400000" rotWithShape="0">
              <a:srgbClr val="000000">
                <a:alpha val="38000"/>
              </a:srgbClr>
            </a:outerShdw>
            <a:softEdge rad="63500"/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 sz="5400" b="1" dirty="0">
                <a:ln w="12700" cmpd="thinThick">
                  <a:solidFill>
                    <a:schemeClr val="accent6">
                      <a:lumMod val="75000"/>
                    </a:schemeClr>
                  </a:solidFill>
                </a:ln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D デジタル 教科書体 NK-B" panose="02020700000000000000" pitchFamily="18" charset="-128"/>
                <a:ea typeface="UD デジタル 教科書体 NK-B" panose="02020700000000000000" pitchFamily="18" charset="-128"/>
              </a:rPr>
              <a:t>心の回復には時間がかかることがあります</a:t>
            </a:r>
            <a:endParaRPr kumimoji="1" lang="ja-JP" altLang="en-US" sz="5400" b="1" dirty="0">
              <a:ln w="12700" cmpd="thinThick">
                <a:solidFill>
                  <a:schemeClr val="accent6">
                    <a:lumMod val="75000"/>
                  </a:schemeClr>
                </a:solidFill>
              </a:ln>
              <a:solidFill>
                <a:schemeClr val="bg1">
                  <a:lumMod val="95000"/>
                </a:schemeClr>
              </a:solidFill>
              <a:latin typeface="UD デジタル 教科書体 NK-B" panose="02020700000000000000" pitchFamily="18" charset="-128"/>
              <a:ea typeface="UD デジタル 教科書体 NK-B" panose="02020700000000000000" pitchFamily="18" charset="-128"/>
            </a:endParaRP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D1FBF079-BDEE-0CCD-7274-F081FB3A73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1650" y="6705600"/>
            <a:ext cx="7277100" cy="411136"/>
          </a:xfrm>
          <a:prstGeom prst="rect">
            <a:avLst/>
          </a:prstGeom>
        </p:spPr>
      </p:pic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817B52DE-2AA9-E597-381B-5D15444320BD}"/>
              </a:ext>
            </a:extLst>
          </p:cNvPr>
          <p:cNvGrpSpPr/>
          <p:nvPr/>
        </p:nvGrpSpPr>
        <p:grpSpPr>
          <a:xfrm>
            <a:off x="11532870" y="7367630"/>
            <a:ext cx="4511856" cy="884337"/>
            <a:chOff x="11532870" y="7367630"/>
            <a:chExt cx="4511856" cy="884337"/>
          </a:xfrm>
        </p:grpSpPr>
        <p:pic>
          <p:nvPicPr>
            <p:cNvPr id="7" name="図 6" descr="図形, 四角形&#10;&#10;AI 生成コンテンツは誤りを含む可能性があります。">
              <a:extLst>
                <a:ext uri="{FF2B5EF4-FFF2-40B4-BE49-F238E27FC236}">
                  <a16:creationId xmlns:a16="http://schemas.microsoft.com/office/drawing/2014/main" id="{18F72ADC-4251-3D40-4876-518B072FA54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24" b="-1"/>
            <a:stretch>
              <a:fillRect/>
            </a:stretch>
          </p:blipFill>
          <p:spPr>
            <a:xfrm>
              <a:off x="11532870" y="7367630"/>
              <a:ext cx="4511856" cy="884337"/>
            </a:xfrm>
            <a:prstGeom prst="rect">
              <a:avLst/>
            </a:prstGeom>
          </p:spPr>
        </p:pic>
        <p:sp>
          <p:nvSpPr>
            <p:cNvPr id="8" name="吹き出し: 四角形 7">
              <a:extLst>
                <a:ext uri="{FF2B5EF4-FFF2-40B4-BE49-F238E27FC236}">
                  <a16:creationId xmlns:a16="http://schemas.microsoft.com/office/drawing/2014/main" id="{4B31F26C-CE60-1C22-544E-7372528F2217}"/>
                </a:ext>
              </a:extLst>
            </p:cNvPr>
            <p:cNvSpPr/>
            <p:nvPr/>
          </p:nvSpPr>
          <p:spPr>
            <a:xfrm>
              <a:off x="11588750" y="7486104"/>
              <a:ext cx="3352800" cy="612648"/>
            </a:xfrm>
            <a:prstGeom prst="wedgeRectCallout">
              <a:avLst/>
            </a:prstGeom>
            <a:solidFill>
              <a:schemeClr val="accent1">
                <a:alpha val="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2000" b="1" spc="-150" dirty="0">
                  <a:solidFill>
                    <a:schemeClr val="tx1"/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相談窓口　熊本県教育委員会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テキスト&#10;&#10;AI 生成コンテンツは誤りを含む可能性があります。">
            <a:extLst>
              <a:ext uri="{FF2B5EF4-FFF2-40B4-BE49-F238E27FC236}">
                <a16:creationId xmlns:a16="http://schemas.microsoft.com/office/drawing/2014/main" id="{1180A836-A056-EEE8-5F47-9C8002376D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7029" y="0"/>
            <a:ext cx="16430056" cy="9144000"/>
          </a:xfrm>
          <a:prstGeom prst="rect">
            <a:avLst/>
          </a:prstGeom>
        </p:spPr>
      </p:pic>
      <p:sp>
        <p:nvSpPr>
          <p:cNvPr id="5" name="吹き出し: 四角形 4">
            <a:extLst>
              <a:ext uri="{FF2B5EF4-FFF2-40B4-BE49-F238E27FC236}">
                <a16:creationId xmlns:a16="http://schemas.microsoft.com/office/drawing/2014/main" id="{479D9D38-0E20-568A-5FF8-D75C95716E1F}"/>
              </a:ext>
            </a:extLst>
          </p:cNvPr>
          <p:cNvSpPr/>
          <p:nvPr/>
        </p:nvSpPr>
        <p:spPr>
          <a:xfrm>
            <a:off x="-134366" y="-53168"/>
            <a:ext cx="2743200" cy="1066800"/>
          </a:xfrm>
          <a:prstGeom prst="wedgeRectCallout">
            <a:avLst>
              <a:gd name="adj1" fmla="val -18061"/>
              <a:gd name="adj2" fmla="val 5608"/>
            </a:avLst>
          </a:prstGeom>
          <a:solidFill>
            <a:schemeClr val="accent1">
              <a:alpha val="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4800" b="1" dirty="0">
                <a:solidFill>
                  <a:schemeClr val="accent6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【</a:t>
            </a:r>
            <a:r>
              <a:rPr kumimoji="1" lang="ja-JP" altLang="en-US" sz="4800" b="1" dirty="0">
                <a:solidFill>
                  <a:schemeClr val="accent6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最後に</a:t>
            </a:r>
            <a:r>
              <a:rPr kumimoji="1" lang="en-US" altLang="ja-JP" sz="4800" b="1" dirty="0">
                <a:solidFill>
                  <a:schemeClr val="accent6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】</a:t>
            </a:r>
          </a:p>
        </p:txBody>
      </p:sp>
    </p:spTree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オーガニック">
  <a:themeElements>
    <a:clrScheme name="オーガニック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D9B247"/>
      </a:accent1>
      <a:accent2>
        <a:srgbClr val="CC702D"/>
      </a:accent2>
      <a:accent3>
        <a:srgbClr val="B53A31"/>
      </a:accent3>
      <a:accent4>
        <a:srgbClr val="815F56"/>
      </a:accent4>
      <a:accent5>
        <a:srgbClr val="AE9E7C"/>
      </a:accent5>
      <a:accent6>
        <a:srgbClr val="7B8864"/>
      </a:accent6>
      <a:hlink>
        <a:srgbClr val="BB7826"/>
      </a:hlink>
      <a:folHlink>
        <a:srgbClr val="CF9C5F"/>
      </a:folHlink>
    </a:clrScheme>
    <a:fontScheme name="オーガニック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オーガニック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E4E49EB0-FB00-41F5-9359-4843D783A23D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1292</TotalTime>
  <Words>758</Words>
  <Application>Microsoft Office PowerPoint</Application>
  <PresentationFormat>ユーザー設定</PresentationFormat>
  <Paragraphs>112</Paragraphs>
  <Slides>21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8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21</vt:i4>
      </vt:variant>
    </vt:vector>
  </HeadingPairs>
  <TitlesOfParts>
    <vt:vector size="31" baseType="lpstr">
      <vt:lpstr>AR P新藝体U</vt:lpstr>
      <vt:lpstr>BIZ UDPゴシック</vt:lpstr>
      <vt:lpstr>UD デジタル 教科書体 N-B</vt:lpstr>
      <vt:lpstr>UD デジタル 教科書体 NK-B</vt:lpstr>
      <vt:lpstr>游ゴシック</vt:lpstr>
      <vt:lpstr>Arial</vt:lpstr>
      <vt:lpstr>Calibri</vt:lpstr>
      <vt:lpstr>Garamond</vt:lpstr>
      <vt:lpstr>Office Theme</vt:lpstr>
      <vt:lpstr>オーガニック</vt:lpstr>
      <vt:lpstr>PowerPoint プレゼンテーション</vt:lpstr>
      <vt:lpstr>「親の学び」講座とは？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グループでじゃんけんをします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1330399</cp:lastModifiedBy>
  <cp:revision>37</cp:revision>
  <cp:lastPrinted>2026-09-10T04:55:58Z</cp:lastPrinted>
  <dcterms:created xsi:type="dcterms:W3CDTF">2006-08-16T00:00:00Z</dcterms:created>
  <dcterms:modified xsi:type="dcterms:W3CDTF">2026-10-08T07:56:43Z</dcterms:modified>
</cp:coreProperties>
</file>