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8" r:id="rId4"/>
  </p:sldMasterIdLst>
  <p:notesMasterIdLst>
    <p:notesMasterId r:id="rId7"/>
  </p:notesMasterIdLst>
  <p:sldIdLst>
    <p:sldId id="2147477063" r:id="rId5"/>
    <p:sldId id="2147477065"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48F010-7CA1-A2D9-942F-2BAD9EFB0AAF}" name="服部 弘(HATTORI Hiroshi)" initials="弘服" userId="S::HIROSHI_HATTORI@env.go.jp::43bad854-d893-454e-973f-5e00597c6efb" providerId="AD"/>
  <p188:author id="{D63F633B-E466-23D9-1C61-FADB672C9C78}" name="福井 和樹(FUKUI Kazuki)" initials="和福" userId="S::KAZUKI_FUKUI@env.go.jp::dd87d3c0-0cea-46d8-a371-eecbe5f7a486" providerId="AD"/>
  <p188:author id="{79050B6A-9C5E-93CB-9E8F-E23E09B82EC2}" name="角倉 一郎(SUMIKURA Ichiro)" initials="一角" userId="S::ICHIRO_SUMIKURA@env.go.jp::d08f2b87-4ede-4346-8dcb-c0fd72bda39e" providerId="AD"/>
  <p188:author id="{918B8B72-BA90-4615-0DC6-02F3616C5C47}" name="北井上 礼樹(KITAIUE Hiroki)" initials="礼北" userId="S::HIROKI_KITAIUE@env.go.jp::9f15cc0e-3b92-4a0e-92f1-e4155c705dd3" providerId="AD"/>
  <p188:author id="{8EE9F8A5-8E2D-6AF5-33D2-72410424CABE}" name="五穀 優二(GOKOKU Yuji)" initials="優五" userId="S::YUJI_GOKOKU@env.go.jp::03dcb8c7-8fba-469f-bbed-9681a7d642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DBED"/>
    <a:srgbClr val="E4A8AB"/>
    <a:srgbClr val="D9D8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085AC6-29CC-4DAD-8650-F6AF7D959889}" v="12" dt="2026-08-24T01:47:49.01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123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BC901F16-EAD7-492D-8568-4D73FBD0C5B6}" type="datetimeFigureOut">
              <a:rPr kumimoji="1" lang="ja-JP" altLang="en-US" smtClean="0"/>
              <a:t>2026/8/24</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441B8442-69D4-46AB-9C65-B3E454B09395}" type="slidenum">
              <a:rPr kumimoji="1" lang="ja-JP" altLang="en-US" smtClean="0"/>
              <a:t>‹#›</a:t>
            </a:fld>
            <a:endParaRPr kumimoji="1" lang="ja-JP" altLang="en-US"/>
          </a:p>
        </p:txBody>
      </p:sp>
    </p:spTree>
    <p:extLst>
      <p:ext uri="{BB962C8B-B14F-4D97-AF65-F5344CB8AC3E}">
        <p14:creationId xmlns:p14="http://schemas.microsoft.com/office/powerpoint/2010/main" val="16994596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41B8442-69D4-46AB-9C65-B3E454B09395}" type="slidenum">
              <a:rPr kumimoji="1" lang="ja-JP" altLang="en-US" smtClean="0"/>
              <a:t>1</a:t>
            </a:fld>
            <a:endParaRPr kumimoji="1" lang="ja-JP" altLang="en-US"/>
          </a:p>
        </p:txBody>
      </p:sp>
    </p:spTree>
    <p:extLst>
      <p:ext uri="{BB962C8B-B14F-4D97-AF65-F5344CB8AC3E}">
        <p14:creationId xmlns:p14="http://schemas.microsoft.com/office/powerpoint/2010/main" val="2448734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1CBD6-4A5B-FD63-67F7-86D233EB3AA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D16B4AF-2EB3-791B-4AF3-F0D6AE7D8F2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1EF55F9-4046-E64E-0BA1-51FE8B6F07A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A711BE7-1FD2-DE2D-323E-E0910CB1201F}"/>
              </a:ext>
            </a:extLst>
          </p:cNvPr>
          <p:cNvSpPr>
            <a:spLocks noGrp="1"/>
          </p:cNvSpPr>
          <p:nvPr>
            <p:ph type="sldNum" sz="quarter" idx="5"/>
          </p:nvPr>
        </p:nvSpPr>
        <p:spPr/>
        <p:txBody>
          <a:bodyPr/>
          <a:lstStyle/>
          <a:p>
            <a:fld id="{441B8442-69D4-46AB-9C65-B3E454B09395}" type="slidenum">
              <a:rPr kumimoji="1" lang="ja-JP" altLang="en-US" smtClean="0"/>
              <a:t>2</a:t>
            </a:fld>
            <a:endParaRPr kumimoji="1" lang="ja-JP" altLang="en-US"/>
          </a:p>
        </p:txBody>
      </p:sp>
    </p:spTree>
    <p:extLst>
      <p:ext uri="{BB962C8B-B14F-4D97-AF65-F5344CB8AC3E}">
        <p14:creationId xmlns:p14="http://schemas.microsoft.com/office/powerpoint/2010/main" val="40226473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C4F33A39-73E7-49E0-BF4C-2CE0E2DB7091}"/>
              </a:ext>
            </a:extLst>
          </p:cNvPr>
          <p:cNvSpPr/>
          <p:nvPr userDrawn="1"/>
        </p:nvSpPr>
        <p:spPr>
          <a:xfrm>
            <a:off x="338593" y="359097"/>
            <a:ext cx="8466815" cy="6139807"/>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ctr" anchorCtr="0" forceAA="0" compatLnSpc="1">
            <a:prstTxWarp prst="textNoShape">
              <a:avLst/>
            </a:prstTxWarp>
            <a:noAutofit/>
          </a:bodyPr>
          <a:lstStyle/>
          <a:p>
            <a:pPr algn="ctr"/>
            <a:endParaRPr kumimoji="1" lang="ja-JP" altLang="en-US" sz="1368">
              <a:solidFill>
                <a:schemeClr val="tx1"/>
              </a:solidFill>
            </a:endParaRPr>
          </a:p>
        </p:txBody>
      </p:sp>
      <p:grpSp>
        <p:nvGrpSpPr>
          <p:cNvPr id="8" name="グループ化 7">
            <a:extLst>
              <a:ext uri="{FF2B5EF4-FFF2-40B4-BE49-F238E27FC236}">
                <a16:creationId xmlns:a16="http://schemas.microsoft.com/office/drawing/2014/main" id="{6F38512C-2C72-40C3-B679-1FEABC48B48C}"/>
              </a:ext>
            </a:extLst>
          </p:cNvPr>
          <p:cNvGrpSpPr/>
          <p:nvPr userDrawn="1"/>
        </p:nvGrpSpPr>
        <p:grpSpPr>
          <a:xfrm>
            <a:off x="2100901" y="5715295"/>
            <a:ext cx="5024571" cy="635369"/>
            <a:chOff x="2456520" y="6387031"/>
            <a:chExt cx="5875085" cy="700377"/>
          </a:xfrm>
        </p:grpSpPr>
        <p:pic>
          <p:nvPicPr>
            <p:cNvPr id="9" name="図 8">
              <a:extLst>
                <a:ext uri="{FF2B5EF4-FFF2-40B4-BE49-F238E27FC236}">
                  <a16:creationId xmlns:a16="http://schemas.microsoft.com/office/drawing/2014/main" id="{48EFA85C-A46F-4AC1-8E75-830689451B2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27824" y="6387031"/>
              <a:ext cx="991169" cy="700377"/>
            </a:xfrm>
            <a:prstGeom prst="rect">
              <a:avLst/>
            </a:prstGeom>
          </p:spPr>
        </p:pic>
        <p:pic>
          <p:nvPicPr>
            <p:cNvPr id="10" name="図 9">
              <a:extLst>
                <a:ext uri="{FF2B5EF4-FFF2-40B4-BE49-F238E27FC236}">
                  <a16:creationId xmlns:a16="http://schemas.microsoft.com/office/drawing/2014/main" id="{9F5C018F-8455-43E6-B9B6-228E8AD043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06890" y="6463627"/>
              <a:ext cx="614647" cy="526500"/>
            </a:xfrm>
            <a:prstGeom prst="rect">
              <a:avLst/>
            </a:prstGeom>
          </p:spPr>
        </p:pic>
        <p:pic>
          <p:nvPicPr>
            <p:cNvPr id="11" name="図 10">
              <a:extLst>
                <a:ext uri="{FF2B5EF4-FFF2-40B4-BE49-F238E27FC236}">
                  <a16:creationId xmlns:a16="http://schemas.microsoft.com/office/drawing/2014/main" id="{34A081C5-EF14-4467-B19D-E35B6B3CBAD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56520" y="6498254"/>
              <a:ext cx="946944" cy="536322"/>
            </a:xfrm>
            <a:prstGeom prst="rect">
              <a:avLst/>
            </a:prstGeom>
          </p:spPr>
        </p:pic>
        <p:pic>
          <p:nvPicPr>
            <p:cNvPr id="12" name="図 11">
              <a:extLst>
                <a:ext uri="{FF2B5EF4-FFF2-40B4-BE49-F238E27FC236}">
                  <a16:creationId xmlns:a16="http://schemas.microsoft.com/office/drawing/2014/main" id="{353D9AAD-EE32-457B-B8B4-29FF67E0F4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635177" y="6432722"/>
              <a:ext cx="1292647" cy="641986"/>
            </a:xfrm>
            <a:prstGeom prst="rect">
              <a:avLst/>
            </a:prstGeom>
          </p:spPr>
        </p:pic>
        <p:pic>
          <p:nvPicPr>
            <p:cNvPr id="13" name="図 12">
              <a:extLst>
                <a:ext uri="{FF2B5EF4-FFF2-40B4-BE49-F238E27FC236}">
                  <a16:creationId xmlns:a16="http://schemas.microsoft.com/office/drawing/2014/main" id="{E3FD0292-C091-43A1-9252-D1D0C6352D0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044047" y="6463627"/>
              <a:ext cx="1287558" cy="494981"/>
            </a:xfrm>
            <a:prstGeom prst="rect">
              <a:avLst/>
            </a:prstGeom>
          </p:spPr>
        </p:pic>
      </p:grpSp>
      <p:pic>
        <p:nvPicPr>
          <p:cNvPr id="14" name="Picture 2">
            <a:extLst>
              <a:ext uri="{FF2B5EF4-FFF2-40B4-BE49-F238E27FC236}">
                <a16:creationId xmlns:a16="http://schemas.microsoft.com/office/drawing/2014/main" id="{76484A44-3003-4277-9737-236918E2A043}"/>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3734658" y="1359896"/>
            <a:ext cx="1658045" cy="617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グループ化 22">
            <a:extLst>
              <a:ext uri="{FF2B5EF4-FFF2-40B4-BE49-F238E27FC236}">
                <a16:creationId xmlns:a16="http://schemas.microsoft.com/office/drawing/2014/main" id="{69427F34-BDBE-48D8-A7F4-1EE85CF4440A}"/>
              </a:ext>
            </a:extLst>
          </p:cNvPr>
          <p:cNvGrpSpPr/>
          <p:nvPr userDrawn="1"/>
        </p:nvGrpSpPr>
        <p:grpSpPr>
          <a:xfrm>
            <a:off x="884749" y="2714142"/>
            <a:ext cx="7374503" cy="914438"/>
            <a:chOff x="1034510" y="2991837"/>
            <a:chExt cx="8622792" cy="1007999"/>
          </a:xfrm>
        </p:grpSpPr>
        <p:cxnSp>
          <p:nvCxnSpPr>
            <p:cNvPr id="15" name="直線コネクタ 14">
              <a:extLst>
                <a:ext uri="{FF2B5EF4-FFF2-40B4-BE49-F238E27FC236}">
                  <a16:creationId xmlns:a16="http://schemas.microsoft.com/office/drawing/2014/main" id="{4E3800AC-DAF6-41B1-810E-4A51489649E0}"/>
                </a:ext>
              </a:extLst>
            </p:cNvPr>
            <p:cNvCxnSpPr/>
            <p:nvPr userDrawn="1"/>
          </p:nvCxnSpPr>
          <p:spPr>
            <a:xfrm>
              <a:off x="1034510" y="2991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7CF90A11-AE44-4385-824C-1819712F0D92}"/>
                </a:ext>
              </a:extLst>
            </p:cNvPr>
            <p:cNvCxnSpPr/>
            <p:nvPr userDrawn="1"/>
          </p:nvCxnSpPr>
          <p:spPr>
            <a:xfrm>
              <a:off x="1034510" y="3999836"/>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30" name="タイトル 29">
            <a:extLst>
              <a:ext uri="{FF2B5EF4-FFF2-40B4-BE49-F238E27FC236}">
                <a16:creationId xmlns:a16="http://schemas.microsoft.com/office/drawing/2014/main" id="{D7232AF9-EC33-4888-B5A0-D03E836B4382}"/>
              </a:ext>
            </a:extLst>
          </p:cNvPr>
          <p:cNvSpPr>
            <a:spLocks noGrp="1"/>
          </p:cNvSpPr>
          <p:nvPr>
            <p:ph type="title" hasCustomPrompt="1"/>
          </p:nvPr>
        </p:nvSpPr>
        <p:spPr>
          <a:xfrm>
            <a:off x="884748" y="2714141"/>
            <a:ext cx="7389220" cy="914439"/>
          </a:xfrm>
          <a:prstGeom prst="rect">
            <a:avLst/>
          </a:prstGeom>
        </p:spPr>
        <p:txBody>
          <a:bodyPr lIns="0" tIns="72000" rIns="0" bIns="0" anchor="ctr" anchorCtr="0">
            <a:normAutofit/>
          </a:bodyPr>
          <a:lstStyle>
            <a:lvl1pPr>
              <a:defRPr lang="ja-JP" altLang="en-US" sz="3079" b="1" dirty="0">
                <a:solidFill>
                  <a:schemeClr val="bg2"/>
                </a:solidFill>
                <a:latin typeface="Meiryo UI" panose="020B0604030504040204" pitchFamily="50" charset="-128"/>
                <a:ea typeface="Meiryo UI" panose="020B0604030504040204" pitchFamily="50" charset="-128"/>
                <a:cs typeface="+mn-cs"/>
              </a:defRPr>
            </a:lvl1pPr>
          </a:lstStyle>
          <a:p>
            <a:pPr marL="0" lvl="0" indent="0" algn="ctr">
              <a:spcBef>
                <a:spcPts val="942"/>
              </a:spcBef>
              <a:buFontTx/>
            </a:pPr>
            <a:r>
              <a:rPr kumimoji="1" lang="ja-JP" altLang="en-US"/>
              <a:t>表紙タイトル</a:t>
            </a:r>
          </a:p>
        </p:txBody>
      </p:sp>
      <p:sp>
        <p:nvSpPr>
          <p:cNvPr id="27" name="コンテンツ プレースホルダー 21">
            <a:extLst>
              <a:ext uri="{FF2B5EF4-FFF2-40B4-BE49-F238E27FC236}">
                <a16:creationId xmlns:a16="http://schemas.microsoft.com/office/drawing/2014/main" id="{730FB38C-75FA-4F17-A448-34BAAD2B4753}"/>
              </a:ext>
            </a:extLst>
          </p:cNvPr>
          <p:cNvSpPr>
            <a:spLocks noGrp="1"/>
          </p:cNvSpPr>
          <p:nvPr>
            <p:ph sz="quarter" idx="14" hasCustomPrompt="1"/>
          </p:nvPr>
        </p:nvSpPr>
        <p:spPr>
          <a:xfrm>
            <a:off x="884748" y="3763721"/>
            <a:ext cx="7389220" cy="391903"/>
          </a:xfrm>
          <a:prstGeom prst="rect">
            <a:avLst/>
          </a:prstGeom>
        </p:spPr>
        <p:txBody>
          <a:bodyPr lIns="0" tIns="0" rIns="0" bIns="0" anchor="ctr" anchorCtr="0"/>
          <a:lstStyle>
            <a:lvl1pPr>
              <a:defRPr sz="1710" b="1">
                <a:solidFill>
                  <a:schemeClr val="bg2"/>
                </a:solidFill>
                <a:latin typeface="Meiryo UI" panose="020B0604030504040204" pitchFamily="50" charset="-128"/>
                <a:ea typeface="Meiryo UI" panose="020B0604030504040204" pitchFamily="50" charset="-128"/>
              </a:defRPr>
            </a:lvl1pPr>
          </a:lstStyle>
          <a:p>
            <a:pPr lvl="0"/>
            <a:r>
              <a:rPr kumimoji="1" lang="ja-JP" altLang="en-US"/>
              <a:t>サブタイトル</a:t>
            </a:r>
          </a:p>
        </p:txBody>
      </p:sp>
      <p:sp>
        <p:nvSpPr>
          <p:cNvPr id="31" name="コンテンツ プレースホルダー 21">
            <a:extLst>
              <a:ext uri="{FF2B5EF4-FFF2-40B4-BE49-F238E27FC236}">
                <a16:creationId xmlns:a16="http://schemas.microsoft.com/office/drawing/2014/main" id="{9693F458-7CAF-4411-88EF-755A4D8136DB}"/>
              </a:ext>
            </a:extLst>
          </p:cNvPr>
          <p:cNvSpPr>
            <a:spLocks noGrp="1"/>
          </p:cNvSpPr>
          <p:nvPr>
            <p:ph sz="quarter" idx="15" hasCustomPrompt="1"/>
          </p:nvPr>
        </p:nvSpPr>
        <p:spPr>
          <a:xfrm>
            <a:off x="3039938" y="4931490"/>
            <a:ext cx="3078842" cy="261268"/>
          </a:xfrm>
          <a:prstGeom prst="rect">
            <a:avLst/>
          </a:prstGeom>
        </p:spPr>
        <p:txBody>
          <a:bodyPr lIns="0" tIns="0" rIns="0" bIns="0" anchor="ctr" anchorCtr="0"/>
          <a:lstStyle>
            <a:lvl1pPr>
              <a:defRPr sz="1539" b="0">
                <a:solidFill>
                  <a:schemeClr val="tx1"/>
                </a:solidFill>
                <a:latin typeface="Meiryo UI" panose="020B0604030504040204" pitchFamily="50" charset="-128"/>
                <a:ea typeface="Meiryo UI" panose="020B0604030504040204" pitchFamily="50" charset="-128"/>
              </a:defRPr>
            </a:lvl1pPr>
          </a:lstStyle>
          <a:p>
            <a:pPr lvl="0"/>
            <a:r>
              <a:rPr kumimoji="1" lang="en-US" altLang="ja-JP"/>
              <a:t>0000</a:t>
            </a:r>
            <a:r>
              <a:rPr kumimoji="1" lang="ja-JP" altLang="en-US"/>
              <a:t>年</a:t>
            </a:r>
            <a:r>
              <a:rPr kumimoji="1" lang="en-US" altLang="ja-JP"/>
              <a:t>00</a:t>
            </a:r>
            <a:r>
              <a:rPr kumimoji="1" lang="ja-JP" altLang="en-US"/>
              <a:t>月</a:t>
            </a:r>
            <a:r>
              <a:rPr kumimoji="1" lang="en-US" altLang="ja-JP"/>
              <a:t>00</a:t>
            </a:r>
            <a:r>
              <a:rPr kumimoji="1" lang="ja-JP" altLang="en-US"/>
              <a:t>日</a:t>
            </a:r>
          </a:p>
        </p:txBody>
      </p:sp>
      <p:sp>
        <p:nvSpPr>
          <p:cNvPr id="32" name="コンテンツ プレースホルダー 21">
            <a:extLst>
              <a:ext uri="{FF2B5EF4-FFF2-40B4-BE49-F238E27FC236}">
                <a16:creationId xmlns:a16="http://schemas.microsoft.com/office/drawing/2014/main" id="{1645C6DC-6217-43BE-8989-B6A0BD9C2349}"/>
              </a:ext>
            </a:extLst>
          </p:cNvPr>
          <p:cNvSpPr>
            <a:spLocks noGrp="1"/>
          </p:cNvSpPr>
          <p:nvPr>
            <p:ph sz="quarter" idx="16" hasCustomPrompt="1"/>
          </p:nvPr>
        </p:nvSpPr>
        <p:spPr>
          <a:xfrm>
            <a:off x="3039938" y="5192757"/>
            <a:ext cx="3078842" cy="261268"/>
          </a:xfrm>
          <a:prstGeom prst="rect">
            <a:avLst/>
          </a:prstGeom>
        </p:spPr>
        <p:txBody>
          <a:bodyPr lIns="0" tIns="0" rIns="0" bIns="0" anchor="ctr" anchorCtr="0"/>
          <a:lstStyle>
            <a:lvl1pPr>
              <a:defRPr sz="1539" b="0">
                <a:solidFill>
                  <a:schemeClr val="tx1"/>
                </a:solidFill>
                <a:latin typeface="Meiryo UI" panose="020B0604030504040204" pitchFamily="50" charset="-128"/>
                <a:ea typeface="Meiryo UI" panose="020B0604030504040204" pitchFamily="50" charset="-128"/>
              </a:defRPr>
            </a:lvl1pPr>
          </a:lstStyle>
          <a:p>
            <a:pPr lvl="0"/>
            <a:r>
              <a:rPr kumimoji="1" lang="ja-JP" altLang="en-US"/>
              <a:t>所属　名前</a:t>
            </a:r>
          </a:p>
        </p:txBody>
      </p:sp>
    </p:spTree>
    <p:extLst>
      <p:ext uri="{BB962C8B-B14F-4D97-AF65-F5344CB8AC3E}">
        <p14:creationId xmlns:p14="http://schemas.microsoft.com/office/powerpoint/2010/main" val="682079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目次用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7046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標準スライド">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lvl1pPr>
              <a:defRPr/>
            </a:lvl1pPr>
          </a:lstStyle>
          <a:p>
            <a:fld id="{47DC3670-C681-4E23-92D1-4E600C06319B}" type="slidenum">
              <a:rPr lang="ja-JP" altLang="en-US" smtClean="0"/>
              <a:pPr/>
              <a:t>‹#›</a:t>
            </a:fld>
            <a:endParaRPr lang="ja-JP" altLang="en-US"/>
          </a:p>
        </p:txBody>
      </p:sp>
      <p:sp>
        <p:nvSpPr>
          <p:cNvPr id="6" name="タイトル 1"/>
          <p:cNvSpPr>
            <a:spLocks noGrp="1"/>
          </p:cNvSpPr>
          <p:nvPr>
            <p:ph type="title"/>
          </p:nvPr>
        </p:nvSpPr>
        <p:spPr>
          <a:xfrm>
            <a:off x="185052" y="219930"/>
            <a:ext cx="8774310" cy="2266950"/>
          </a:xfrm>
        </p:spPr>
        <p:txBody>
          <a:bodyPr wrap="square">
            <a:spAutoFit/>
          </a:bodyPr>
          <a:lstStyle>
            <a:lvl1pPr algn="l">
              <a:defRPr lang="ja-JP" altLang="en-US" sz="2088"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マスター タイトルの書式設定</a:t>
            </a:r>
          </a:p>
        </p:txBody>
      </p:sp>
      <p:sp>
        <p:nvSpPr>
          <p:cNvPr id="8" name="テキスト プレースホルダー 9"/>
          <p:cNvSpPr>
            <a:spLocks noGrp="1"/>
          </p:cNvSpPr>
          <p:nvPr>
            <p:ph type="body" sz="quarter" idx="13" hasCustomPrompt="1"/>
          </p:nvPr>
        </p:nvSpPr>
        <p:spPr>
          <a:xfrm>
            <a:off x="185349" y="6309321"/>
            <a:ext cx="8673897" cy="751332"/>
          </a:xfrm>
          <a:noFill/>
        </p:spPr>
        <p:txBody>
          <a:bodyPr wrap="square" lIns="0" tIns="0" rIns="0" bIns="0">
            <a:spAutoFit/>
          </a:bodyPr>
          <a:lstStyle>
            <a:lvl1pPr marL="0" indent="0">
              <a:spcBef>
                <a:spcPts val="0"/>
              </a:spcBef>
              <a:spcAft>
                <a:spcPts val="0"/>
              </a:spcAft>
              <a:buNone/>
              <a:defRPr sz="913">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（資料）●●</a:t>
            </a:r>
          </a:p>
        </p:txBody>
      </p:sp>
      <p:sp>
        <p:nvSpPr>
          <p:cNvPr id="9" name="テキスト プレースホルダー 9"/>
          <p:cNvSpPr>
            <a:spLocks noGrp="1"/>
          </p:cNvSpPr>
          <p:nvPr>
            <p:ph type="body" sz="quarter" idx="14" hasCustomPrompt="1"/>
          </p:nvPr>
        </p:nvSpPr>
        <p:spPr>
          <a:xfrm>
            <a:off x="-3743357" y="3104966"/>
            <a:ext cx="9572628" cy="1431798"/>
          </a:xfrm>
          <a:noFill/>
        </p:spPr>
        <p:txBody>
          <a:bodyPr wrap="none" lIns="0" tIns="0" rIns="0" bIns="0">
            <a:spAutoFit/>
          </a:bodyPr>
          <a:lstStyle>
            <a:lvl1pPr marL="0" indent="0">
              <a:spcBef>
                <a:spcPts val="0"/>
              </a:spcBef>
              <a:spcAft>
                <a:spcPts val="0"/>
              </a:spcAft>
              <a:buNone/>
              <a:defRPr sz="174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20pt</a:t>
            </a:r>
            <a:r>
              <a:rPr kumimoji="1" lang="ja-JP" altLang="en-US"/>
              <a:t>）</a:t>
            </a:r>
          </a:p>
        </p:txBody>
      </p:sp>
      <p:sp>
        <p:nvSpPr>
          <p:cNvPr id="10" name="テキスト プレースホルダー 9"/>
          <p:cNvSpPr>
            <a:spLocks noGrp="1"/>
          </p:cNvSpPr>
          <p:nvPr>
            <p:ph type="body" sz="quarter" idx="15" hasCustomPrompt="1"/>
          </p:nvPr>
        </p:nvSpPr>
        <p:spPr>
          <a:xfrm>
            <a:off x="-2565865" y="3769295"/>
            <a:ext cx="6696072" cy="1002414"/>
          </a:xfrm>
          <a:noFill/>
        </p:spPr>
        <p:txBody>
          <a:bodyPr wrap="none" lIns="0" tIns="0" rIns="0" bIns="0">
            <a:spAutoFit/>
          </a:bodyPr>
          <a:lstStyle>
            <a:lvl1pPr marL="0" indent="0">
              <a:spcBef>
                <a:spcPts val="0"/>
              </a:spcBef>
              <a:spcAft>
                <a:spcPts val="0"/>
              </a:spcAft>
              <a:buNone/>
              <a:defRPr sz="1218">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14pt</a:t>
            </a:r>
            <a:r>
              <a:rPr kumimoji="1" lang="ja-JP" altLang="en-US"/>
              <a:t>）</a:t>
            </a:r>
          </a:p>
        </p:txBody>
      </p:sp>
      <p:sp>
        <p:nvSpPr>
          <p:cNvPr id="11" name="テキスト プレースホルダー 9"/>
          <p:cNvSpPr>
            <a:spLocks noGrp="1"/>
          </p:cNvSpPr>
          <p:nvPr>
            <p:ph type="body" sz="quarter" idx="16" hasCustomPrompt="1"/>
          </p:nvPr>
        </p:nvSpPr>
        <p:spPr>
          <a:xfrm>
            <a:off x="-2147604" y="4365106"/>
            <a:ext cx="5686422" cy="751332"/>
          </a:xfrm>
          <a:noFill/>
        </p:spPr>
        <p:txBody>
          <a:bodyPr wrap="none" lIns="0" tIns="0" rIns="0" bIns="0">
            <a:spAutoFit/>
          </a:bodyPr>
          <a:lstStyle>
            <a:lvl1pPr marL="0" indent="0">
              <a:spcBef>
                <a:spcPts val="0"/>
              </a:spcBef>
              <a:spcAft>
                <a:spcPts val="0"/>
              </a:spcAft>
              <a:buNone/>
              <a:defRPr sz="913">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10.5pt</a:t>
            </a:r>
            <a:r>
              <a:rPr kumimoji="1" lang="ja-JP" altLang="en-US"/>
              <a:t>）</a:t>
            </a:r>
          </a:p>
        </p:txBody>
      </p:sp>
      <p:sp>
        <p:nvSpPr>
          <p:cNvPr id="12" name="テキスト プレースホルダー 11"/>
          <p:cNvSpPr>
            <a:spLocks noGrp="1"/>
          </p:cNvSpPr>
          <p:nvPr>
            <p:ph type="body" sz="quarter" idx="17"/>
          </p:nvPr>
        </p:nvSpPr>
        <p:spPr>
          <a:xfrm>
            <a:off x="184641" y="764705"/>
            <a:ext cx="8774723" cy="2727798"/>
          </a:xfrm>
          <a:solidFill>
            <a:srgbClr val="99D6EC"/>
          </a:solidFill>
          <a:ln>
            <a:noFill/>
          </a:ln>
        </p:spPr>
        <p:txBody>
          <a:bodyPr vert="horz" wrap="square" lIns="216000" tIns="108000" rIns="216000" bIns="108000" rtlCol="0" anchor="t" anchorCtr="0">
            <a:spAutoFit/>
          </a:bodyPr>
          <a:lstStyle>
            <a:lvl1pPr>
              <a:defRPr lang="ja-JP" altLang="en-US" sz="1740" dirty="0">
                <a:latin typeface="Meiryo UI" panose="020B0604030504040204" pitchFamily="50" charset="-128"/>
                <a:ea typeface="Meiryo UI" panose="020B0604030504040204" pitchFamily="50" charset="-128"/>
                <a:cs typeface="Meiryo UI" panose="020B0604030504040204" pitchFamily="50" charset="-128"/>
              </a:defRPr>
            </a:lvl1pPr>
          </a:lstStyle>
          <a:p>
            <a:pPr marL="223797" lvl="0" indent="-223797">
              <a:spcBef>
                <a:spcPts val="523"/>
              </a:spcBef>
              <a:spcAft>
                <a:spcPts val="523"/>
              </a:spcAft>
              <a:buClr>
                <a:srgbClr val="002060"/>
              </a:buClr>
              <a:buFont typeface="Wingdings" panose="05000000000000000000" pitchFamily="2" charset="2"/>
              <a:buChar char="l"/>
            </a:pPr>
            <a:r>
              <a:rPr kumimoji="1" lang="ja-JP" altLang="en-US"/>
              <a:t>マスター テキストの書式設定</a:t>
            </a:r>
          </a:p>
        </p:txBody>
      </p:sp>
    </p:spTree>
    <p:extLst>
      <p:ext uri="{BB962C8B-B14F-4D97-AF65-F5344CB8AC3E}">
        <p14:creationId xmlns:p14="http://schemas.microsoft.com/office/powerpoint/2010/main" val="944485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プラ_内容説明用スライド_タイトル上つめ">
    <p:spTree>
      <p:nvGrpSpPr>
        <p:cNvPr id="1" name=""/>
        <p:cNvGrpSpPr/>
        <p:nvPr/>
      </p:nvGrpSpPr>
      <p:grpSpPr>
        <a:xfrm>
          <a:off x="0" y="0"/>
          <a:ext cx="0" cy="0"/>
          <a:chOff x="0" y="0"/>
          <a:chExt cx="0" cy="0"/>
        </a:xfrm>
      </p:grpSpPr>
      <p:pic>
        <p:nvPicPr>
          <p:cNvPr id="21" name="図 20"/>
          <p:cNvPicPr>
            <a:picLocks noChangeAspect="1"/>
          </p:cNvPicPr>
          <p:nvPr userDrawn="1"/>
        </p:nvPicPr>
        <p:blipFill>
          <a:blip r:embed="rId2"/>
          <a:stretch>
            <a:fillRect/>
          </a:stretch>
        </p:blipFill>
        <p:spPr>
          <a:xfrm>
            <a:off x="1034446" y="-19445"/>
            <a:ext cx="7497994" cy="640135"/>
          </a:xfrm>
          <a:prstGeom prst="rect">
            <a:avLst/>
          </a:prstGeom>
        </p:spPr>
      </p:pic>
      <p:pic>
        <p:nvPicPr>
          <p:cNvPr id="7" name="Picture 11" descr="ç°å¢ç">
            <a:extLst>
              <a:ext uri="{FF2B5EF4-FFF2-40B4-BE49-F238E27FC236}">
                <a16:creationId xmlns:a16="http://schemas.microsoft.com/office/drawing/2014/main" id="{A36EA33E-F10C-8847-BD79-6A62721F9997}"/>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a:ext>
            </a:extLst>
          </a:blip>
          <a:srcRect/>
          <a:stretch/>
        </p:blipFill>
        <p:spPr bwMode="auto">
          <a:xfrm>
            <a:off x="8459598" y="99985"/>
            <a:ext cx="369340" cy="401272"/>
          </a:xfrm>
          <a:prstGeom prst="rect">
            <a:avLst/>
          </a:prstGeom>
          <a:noFill/>
          <a:extLst>
            <a:ext uri="{909E8E84-426E-40DD-AFC4-6F175D3DCCD1}">
              <a14:hiddenFill xmlns:a14="http://schemas.microsoft.com/office/drawing/2010/main">
                <a:solidFill>
                  <a:srgbClr val="FFFFFF"/>
                </a:solidFill>
              </a14:hiddenFill>
            </a:ext>
          </a:extLst>
        </p:spPr>
      </p:pic>
      <p:sp>
        <p:nvSpPr>
          <p:cNvPr id="10" name="コンテンツ プレースホルダー 13">
            <a:extLst>
              <a:ext uri="{FF2B5EF4-FFF2-40B4-BE49-F238E27FC236}">
                <a16:creationId xmlns:a16="http://schemas.microsoft.com/office/drawing/2014/main" id="{89977F20-F4BF-4D81-9971-71C821CD53EF}"/>
              </a:ext>
            </a:extLst>
          </p:cNvPr>
          <p:cNvSpPr>
            <a:spLocks noGrp="1"/>
          </p:cNvSpPr>
          <p:nvPr>
            <p:ph sz="quarter" idx="11" hasCustomPrompt="1"/>
          </p:nvPr>
        </p:nvSpPr>
        <p:spPr bwMode="white">
          <a:xfrm>
            <a:off x="1979714" y="78124"/>
            <a:ext cx="5271701" cy="468085"/>
          </a:xfrm>
          <a:prstGeom prst="rect">
            <a:avLst/>
          </a:prstGeom>
        </p:spPr>
        <p:txBody>
          <a:bodyPr lIns="252000" tIns="36000" rIns="0" bIns="0" anchor="ctr">
            <a:normAutofit/>
          </a:bodyPr>
          <a:lstStyle>
            <a:lvl1pPr marL="0" indent="0">
              <a:buNone/>
              <a:defRPr sz="1671" b="1" i="0">
                <a:solidFill>
                  <a:schemeClr val="bg1"/>
                </a:solidFill>
                <a:latin typeface="Meiryo UI" panose="020B0604030504040204" pitchFamily="50" charset="-128"/>
                <a:ea typeface="Meiryo UI" panose="020B0604030504040204" pitchFamily="50" charset="-128"/>
              </a:defRPr>
            </a:lvl1pPr>
          </a:lstStyle>
          <a:p>
            <a:r>
              <a:rPr kumimoji="1" lang="ja-JP" altLang="en-US"/>
              <a:t>タイトルタイトル</a:t>
            </a:r>
          </a:p>
        </p:txBody>
      </p:sp>
      <p:sp>
        <p:nvSpPr>
          <p:cNvPr id="8" name="テキスト ボックス 7">
            <a:extLst>
              <a:ext uri="{FF2B5EF4-FFF2-40B4-BE49-F238E27FC236}">
                <a16:creationId xmlns:a16="http://schemas.microsoft.com/office/drawing/2014/main" id="{5DFA1F2F-14B9-4F01-A5B6-2EF2AFAA50B7}"/>
              </a:ext>
            </a:extLst>
          </p:cNvPr>
          <p:cNvSpPr txBox="1"/>
          <p:nvPr userDrawn="1"/>
        </p:nvSpPr>
        <p:spPr>
          <a:xfrm>
            <a:off x="8828938" y="6448193"/>
            <a:ext cx="307884" cy="326585"/>
          </a:xfrm>
          <a:prstGeom prst="rect">
            <a:avLst/>
          </a:prstGeom>
          <a:noFill/>
        </p:spPr>
        <p:txBody>
          <a:bodyPr wrap="none" lIns="0" tIns="0" rIns="0" bIns="0" rtlCol="0" anchor="b" anchorCtr="0">
            <a:noAutofit/>
          </a:bodyPr>
          <a:lstStyle/>
          <a:p>
            <a:pPr marL="0" marR="0" lvl="0" indent="0" algn="ctr" defTabSz="782011" rtl="0" eaLnBrk="1" fontAlgn="auto" latinLnBrk="0" hangingPunct="1">
              <a:lnSpc>
                <a:spcPct val="100000"/>
              </a:lnSpc>
              <a:spcBef>
                <a:spcPts val="0"/>
              </a:spcBef>
              <a:spcAft>
                <a:spcPts val="0"/>
              </a:spcAft>
              <a:buClrTx/>
              <a:buSzTx/>
              <a:buFontTx/>
              <a:buNone/>
              <a:tabLst/>
              <a:defRPr/>
            </a:pPr>
            <a:fld id="{9C1B02FA-3B43-4965-97B5-C29D405C4738}" type="slidenum">
              <a:rPr kumimoji="1" lang="ja-JP" altLang="en-US" sz="1886" b="1" i="0" u="none" strike="noStrike" kern="1200" cap="none" spc="0" normalizeH="0" baseline="0" noProof="0" smtClean="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rPr>
              <a:pPr marL="0" marR="0" lvl="0" indent="0" algn="ctr" defTabSz="782011" rtl="0" eaLnBrk="1" fontAlgn="auto" latinLnBrk="0" hangingPunct="1">
                <a:lnSpc>
                  <a:spcPct val="100000"/>
                </a:lnSpc>
                <a:spcBef>
                  <a:spcPts val="0"/>
                </a:spcBef>
                <a:spcAft>
                  <a:spcPts val="0"/>
                </a:spcAft>
                <a:buClrTx/>
                <a:buSzTx/>
                <a:buFontTx/>
                <a:buNone/>
                <a:tabLst/>
                <a:defRPr/>
              </a:pPr>
              <a:t>‹#›</a:t>
            </a:fld>
            <a:endParaRPr kumimoji="1" lang="ja-JP" altLang="en-US" sz="1131" b="1" i="0" u="none" strike="noStrike" kern="1200" cap="none" spc="0" normalizeH="0" baseline="0" noProof="0">
              <a:ln>
                <a:noFill/>
              </a:ln>
              <a:solidFill>
                <a:prstClr val="black"/>
              </a:solidFill>
              <a:effectLst/>
              <a:uLnTx/>
              <a:uFillTx/>
              <a:latin typeface="Arial" panose="020B0604020202020204" pitchFamily="34" charset="0"/>
              <a:ea typeface="メイリオ" panose="020B0604030504040204" pitchFamily="50" charset="-128"/>
              <a:cs typeface="Arial" panose="020B0604020202020204" pitchFamily="34" charset="0"/>
            </a:endParaRPr>
          </a:p>
        </p:txBody>
      </p:sp>
      <p:pic>
        <p:nvPicPr>
          <p:cNvPr id="9" name="図 8">
            <a:extLst>
              <a:ext uri="{FF2B5EF4-FFF2-40B4-BE49-F238E27FC236}">
                <a16:creationId xmlns:a16="http://schemas.microsoft.com/office/drawing/2014/main" id="{E3FD0292-C091-43A1-9252-D1D0C6352D0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18187" y="148981"/>
            <a:ext cx="743727" cy="303281"/>
          </a:xfrm>
          <a:prstGeom prst="rect">
            <a:avLst/>
          </a:prstGeom>
        </p:spPr>
      </p:pic>
    </p:spTree>
    <p:extLst>
      <p:ext uri="{BB962C8B-B14F-4D97-AF65-F5344CB8AC3E}">
        <p14:creationId xmlns:p14="http://schemas.microsoft.com/office/powerpoint/2010/main" val="2913947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容説明用スライド_タイトルのみ">
    <p:spTree>
      <p:nvGrpSpPr>
        <p:cNvPr id="1" name=""/>
        <p:cNvGrpSpPr/>
        <p:nvPr/>
      </p:nvGrpSpPr>
      <p:grpSpPr>
        <a:xfrm>
          <a:off x="0" y="0"/>
          <a:ext cx="0" cy="0"/>
          <a:chOff x="0" y="0"/>
          <a:chExt cx="0" cy="0"/>
        </a:xfrm>
      </p:grpSpPr>
      <p:sp>
        <p:nvSpPr>
          <p:cNvPr id="25" name="タイトル 97">
            <a:extLst>
              <a:ext uri="{FF2B5EF4-FFF2-40B4-BE49-F238E27FC236}">
                <a16:creationId xmlns:a16="http://schemas.microsoft.com/office/drawing/2014/main" id="{72170A6F-3936-4E64-8D54-81889E100275}"/>
              </a:ext>
            </a:extLst>
          </p:cNvPr>
          <p:cNvSpPr>
            <a:spLocks noGrp="1"/>
          </p:cNvSpPr>
          <p:nvPr userDrawn="1">
            <p:ph type="title" hasCustomPrompt="1"/>
          </p:nvPr>
        </p:nvSpPr>
        <p:spPr>
          <a:xfrm>
            <a:off x="265124" y="419806"/>
            <a:ext cx="8564579" cy="587854"/>
          </a:xfrm>
          <a:prstGeom prst="rect">
            <a:avLst/>
          </a:prstGeom>
          <a:solidFill>
            <a:schemeClr val="accent1">
              <a:lumMod val="75000"/>
              <a:lumOff val="25000"/>
            </a:schemeClr>
          </a:solidFill>
        </p:spPr>
        <p:txBody>
          <a:bodyPr lIns="252000" tIns="36000" rIns="0" bIns="0" anchor="ctr" anchorCtr="0"/>
          <a:lstStyle>
            <a:lvl1pPr>
              <a:defRPr sz="2129"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Tree>
    <p:extLst>
      <p:ext uri="{BB962C8B-B14F-4D97-AF65-F5344CB8AC3E}">
        <p14:creationId xmlns:p14="http://schemas.microsoft.com/office/powerpoint/2010/main" val="2393831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内容説明用スライド_タイトルのみ">
    <p:spTree>
      <p:nvGrpSpPr>
        <p:cNvPr id="1" name=""/>
        <p:cNvGrpSpPr/>
        <p:nvPr/>
      </p:nvGrpSpPr>
      <p:grpSpPr>
        <a:xfrm>
          <a:off x="0" y="0"/>
          <a:ext cx="0" cy="0"/>
          <a:chOff x="0" y="0"/>
          <a:chExt cx="0" cy="0"/>
        </a:xfrm>
      </p:grpSpPr>
      <p:sp>
        <p:nvSpPr>
          <p:cNvPr id="10" name="コンテンツ プレースホルダー 13">
            <a:extLst>
              <a:ext uri="{FF2B5EF4-FFF2-40B4-BE49-F238E27FC236}">
                <a16:creationId xmlns:a16="http://schemas.microsoft.com/office/drawing/2014/main" id="{89977F20-F4BF-4D81-9971-71C821CD53EF}"/>
              </a:ext>
            </a:extLst>
          </p:cNvPr>
          <p:cNvSpPr>
            <a:spLocks noGrp="1"/>
          </p:cNvSpPr>
          <p:nvPr>
            <p:ph sz="quarter" idx="11" hasCustomPrompt="1"/>
          </p:nvPr>
        </p:nvSpPr>
        <p:spPr bwMode="white">
          <a:xfrm>
            <a:off x="0" y="0"/>
            <a:ext cx="9144000" cy="403200"/>
          </a:xfrm>
          <a:prstGeom prst="rect">
            <a:avLst/>
          </a:prstGeom>
          <a:solidFill>
            <a:srgbClr val="5B9BD5"/>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lIns="0" tIns="0" rIns="0" bIns="0" anchor="ctr" anchorCtr="0">
            <a:noAutofit/>
          </a:bodyPr>
          <a:lstStyle>
            <a:lvl1pPr marL="0" indent="0" algn="ctr">
              <a:buNone/>
              <a:defRPr lang="ja-JP" altLang="en-US" sz="1697" b="0" dirty="0">
                <a:solidFill>
                  <a:prstClr val="white"/>
                </a:solidFill>
                <a:latin typeface="+mn-ea"/>
                <a:ea typeface="+mn-ea"/>
              </a:defRPr>
            </a:lvl1pPr>
          </a:lstStyle>
          <a:p>
            <a:pPr marL="0" lvl="0" algn="ctr" defTabSz="795667" fontAlgn="auto">
              <a:spcBef>
                <a:spcPts val="0"/>
              </a:spcBef>
              <a:spcAft>
                <a:spcPts val="0"/>
              </a:spcAft>
            </a:pPr>
            <a:r>
              <a:rPr kumimoji="1" lang="ja-JP" altLang="en-US"/>
              <a:t>タイトル</a:t>
            </a:r>
          </a:p>
        </p:txBody>
      </p:sp>
    </p:spTree>
    <p:extLst>
      <p:ext uri="{BB962C8B-B14F-4D97-AF65-F5344CB8AC3E}">
        <p14:creationId xmlns:p14="http://schemas.microsoft.com/office/powerpoint/2010/main" val="2365121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中扉">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A41B1502-2511-437B-8D13-C5707D9425E0}"/>
              </a:ext>
            </a:extLst>
          </p:cNvPr>
          <p:cNvSpPr/>
          <p:nvPr userDrawn="1"/>
        </p:nvSpPr>
        <p:spPr>
          <a:xfrm>
            <a:off x="338593" y="359097"/>
            <a:ext cx="8466815" cy="6139807"/>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ctr" anchorCtr="0" forceAA="0" compatLnSpc="1">
            <a:prstTxWarp prst="textNoShape">
              <a:avLst/>
            </a:prstTxWarp>
            <a:noAutofit/>
          </a:bodyPr>
          <a:lstStyle/>
          <a:p>
            <a:pPr algn="ctr"/>
            <a:endParaRPr kumimoji="1" lang="ja-JP" altLang="en-US" sz="1368">
              <a:solidFill>
                <a:schemeClr val="tx1"/>
              </a:solidFill>
            </a:endParaRPr>
          </a:p>
        </p:txBody>
      </p:sp>
      <p:grpSp>
        <p:nvGrpSpPr>
          <p:cNvPr id="4" name="グループ化 3">
            <a:extLst>
              <a:ext uri="{FF2B5EF4-FFF2-40B4-BE49-F238E27FC236}">
                <a16:creationId xmlns:a16="http://schemas.microsoft.com/office/drawing/2014/main" id="{6022BE2B-C94E-4EA1-8D5F-B6FF40A5C82B}"/>
              </a:ext>
            </a:extLst>
          </p:cNvPr>
          <p:cNvGrpSpPr/>
          <p:nvPr userDrawn="1"/>
        </p:nvGrpSpPr>
        <p:grpSpPr>
          <a:xfrm>
            <a:off x="884749" y="2645195"/>
            <a:ext cx="7374503" cy="1567610"/>
            <a:chOff x="1034510" y="2991837"/>
            <a:chExt cx="8622792" cy="1728000"/>
          </a:xfrm>
        </p:grpSpPr>
        <p:cxnSp>
          <p:nvCxnSpPr>
            <p:cNvPr id="5" name="直線コネクタ 4">
              <a:extLst>
                <a:ext uri="{FF2B5EF4-FFF2-40B4-BE49-F238E27FC236}">
                  <a16:creationId xmlns:a16="http://schemas.microsoft.com/office/drawing/2014/main" id="{4FC838C0-7A1B-42C5-8BB1-69879692B23E}"/>
                </a:ext>
              </a:extLst>
            </p:cNvPr>
            <p:cNvCxnSpPr/>
            <p:nvPr userDrawn="1"/>
          </p:nvCxnSpPr>
          <p:spPr>
            <a:xfrm>
              <a:off x="1034510" y="2991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97EB7B27-A3AA-4865-967F-947004C8CF38}"/>
                </a:ext>
              </a:extLst>
            </p:cNvPr>
            <p:cNvCxnSpPr/>
            <p:nvPr userDrawn="1"/>
          </p:nvCxnSpPr>
          <p:spPr>
            <a:xfrm>
              <a:off x="1034510" y="4719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7" name="タイトル 29">
            <a:extLst>
              <a:ext uri="{FF2B5EF4-FFF2-40B4-BE49-F238E27FC236}">
                <a16:creationId xmlns:a16="http://schemas.microsoft.com/office/drawing/2014/main" id="{99661971-5207-448A-8A45-D3935E63EBC5}"/>
              </a:ext>
            </a:extLst>
          </p:cNvPr>
          <p:cNvSpPr>
            <a:spLocks noGrp="1"/>
          </p:cNvSpPr>
          <p:nvPr>
            <p:ph type="title" hasCustomPrompt="1"/>
          </p:nvPr>
        </p:nvSpPr>
        <p:spPr>
          <a:xfrm>
            <a:off x="884748" y="2645195"/>
            <a:ext cx="7389220" cy="1567610"/>
          </a:xfrm>
          <a:prstGeom prst="rect">
            <a:avLst/>
          </a:prstGeom>
        </p:spPr>
        <p:txBody>
          <a:bodyPr lIns="0" tIns="72000" rIns="0" bIns="0" anchor="ctr" anchorCtr="0">
            <a:normAutofit/>
          </a:bodyPr>
          <a:lstStyle>
            <a:lvl1pPr>
              <a:defRPr lang="ja-JP" altLang="en-US" sz="3079" b="1" dirty="0">
                <a:solidFill>
                  <a:schemeClr val="bg2"/>
                </a:solidFill>
                <a:latin typeface="Meiryo UI" panose="020B0604030504040204" pitchFamily="50" charset="-128"/>
                <a:ea typeface="Meiryo UI" panose="020B0604030504040204" pitchFamily="50" charset="-128"/>
                <a:cs typeface="+mn-cs"/>
              </a:defRPr>
            </a:lvl1pPr>
          </a:lstStyle>
          <a:p>
            <a:pPr marL="0" lvl="0" indent="0" algn="ctr">
              <a:spcBef>
                <a:spcPts val="942"/>
              </a:spcBef>
              <a:buFontTx/>
            </a:pPr>
            <a:r>
              <a:rPr kumimoji="1" lang="ja-JP" altLang="en-US"/>
              <a:t>中扉タイトル</a:t>
            </a:r>
          </a:p>
        </p:txBody>
      </p:sp>
    </p:spTree>
    <p:extLst>
      <p:ext uri="{BB962C8B-B14F-4D97-AF65-F5344CB8AC3E}">
        <p14:creationId xmlns:p14="http://schemas.microsoft.com/office/powerpoint/2010/main" val="53328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73E2C914-D6BF-434B-B748-5B031C7A75D4}"/>
              </a:ext>
            </a:extLst>
          </p:cNvPr>
          <p:cNvGrpSpPr/>
          <p:nvPr userDrawn="1"/>
        </p:nvGrpSpPr>
        <p:grpSpPr>
          <a:xfrm>
            <a:off x="95718" y="196674"/>
            <a:ext cx="8914981" cy="721514"/>
            <a:chOff x="111919" y="216797"/>
            <a:chExt cx="10424028" cy="795336"/>
          </a:xfrm>
        </p:grpSpPr>
        <p:pic>
          <p:nvPicPr>
            <p:cNvPr id="18" name="Picture 11" descr="ç°å¢ç">
              <a:extLst>
                <a:ext uri="{FF2B5EF4-FFF2-40B4-BE49-F238E27FC236}">
                  <a16:creationId xmlns:a16="http://schemas.microsoft.com/office/drawing/2014/main" id="{4DD819AC-A446-46A2-9201-D9B1AB528E08}"/>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9" name="Freeform 13">
              <a:extLst>
                <a:ext uri="{FF2B5EF4-FFF2-40B4-BE49-F238E27FC236}">
                  <a16:creationId xmlns:a16="http://schemas.microsoft.com/office/drawing/2014/main" id="{9E9EE105-883D-4267-B8FF-D61BDDD6E4FC}"/>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endParaRPr lang="ja-JP" altLang="en-US" sz="1539"/>
            </a:p>
          </p:txBody>
        </p:sp>
        <p:cxnSp>
          <p:nvCxnSpPr>
            <p:cNvPr id="22" name="直線コネクタ 21">
              <a:extLst>
                <a:ext uri="{FF2B5EF4-FFF2-40B4-BE49-F238E27FC236}">
                  <a16:creationId xmlns:a16="http://schemas.microsoft.com/office/drawing/2014/main" id="{CFE261A9-5D80-457A-85AA-206E048CF0DB}"/>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B3443AF7-632D-41F2-BFF3-7CC6B2F2E6F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フリーフォーム: 図形 13">
            <a:extLst>
              <a:ext uri="{FF2B5EF4-FFF2-40B4-BE49-F238E27FC236}">
                <a16:creationId xmlns:a16="http://schemas.microsoft.com/office/drawing/2014/main" id="{665A837A-D774-4985-B30F-35B13836C960}"/>
              </a:ext>
            </a:extLst>
          </p:cNvPr>
          <p:cNvSpPr/>
          <p:nvPr userDrawn="1"/>
        </p:nvSpPr>
        <p:spPr>
          <a:xfrm>
            <a:off x="921998" y="1620609"/>
            <a:ext cx="0" cy="4572197"/>
          </a:xfrm>
          <a:custGeom>
            <a:avLst/>
            <a:gdLst>
              <a:gd name="connsiteX0" fmla="*/ 0 w 0"/>
              <a:gd name="connsiteY0" fmla="*/ 0 h 5768502"/>
              <a:gd name="connsiteX1" fmla="*/ 0 w 0"/>
              <a:gd name="connsiteY1" fmla="*/ 5768502 h 5768502"/>
            </a:gdLst>
            <a:ahLst/>
            <a:cxnLst>
              <a:cxn ang="0">
                <a:pos x="connsiteX0" y="connsiteY0"/>
              </a:cxn>
              <a:cxn ang="0">
                <a:pos x="connsiteX1" y="connsiteY1"/>
              </a:cxn>
            </a:cxnLst>
            <a:rect l="l" t="t" r="r" b="b"/>
            <a:pathLst>
              <a:path h="5768502">
                <a:moveTo>
                  <a:pt x="0" y="0"/>
                </a:moveTo>
                <a:lnTo>
                  <a:pt x="0" y="5768502"/>
                </a:lnTo>
              </a:path>
            </a:pathLst>
          </a:custGeom>
          <a:noFill/>
          <a:ln w="571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39"/>
          </a:p>
        </p:txBody>
      </p:sp>
      <p:sp>
        <p:nvSpPr>
          <p:cNvPr id="9" name="コンテンツ プレースホルダー 8">
            <a:extLst>
              <a:ext uri="{FF2B5EF4-FFF2-40B4-BE49-F238E27FC236}">
                <a16:creationId xmlns:a16="http://schemas.microsoft.com/office/drawing/2014/main" id="{B04FFEFF-3996-4124-93D0-A0B919888837}"/>
              </a:ext>
            </a:extLst>
          </p:cNvPr>
          <p:cNvSpPr>
            <a:spLocks noGrp="1"/>
          </p:cNvSpPr>
          <p:nvPr userDrawn="1">
            <p:ph sz="quarter" idx="10" hasCustomPrompt="1"/>
          </p:nvPr>
        </p:nvSpPr>
        <p:spPr>
          <a:xfrm>
            <a:off x="921998" y="1620609"/>
            <a:ext cx="7389220" cy="4572197"/>
          </a:xfrm>
          <a:prstGeom prst="rect">
            <a:avLst/>
          </a:prstGeom>
        </p:spPr>
        <p:txBody>
          <a:bodyPr lIns="360000" tIns="0" rIns="0" bIns="0"/>
          <a:lstStyle>
            <a:lvl1pPr marL="635383" indent="-635383" algn="l">
              <a:lnSpc>
                <a:spcPct val="100000"/>
              </a:lnSpc>
              <a:spcBef>
                <a:spcPts val="855"/>
              </a:spcBef>
              <a:spcAft>
                <a:spcPts val="0"/>
              </a:spcAft>
              <a:buClr>
                <a:schemeClr val="bg2"/>
              </a:buClr>
              <a:buFont typeface="+mj-lt"/>
              <a:buAutoNum type="arabicPeriod"/>
              <a:defRPr sz="3421" b="1">
                <a:latin typeface="Meiryo UI" panose="020B0604030504040204" pitchFamily="50" charset="-128"/>
                <a:ea typeface="Meiryo UI" panose="020B0604030504040204" pitchFamily="50" charset="-128"/>
              </a:defRPr>
            </a:lvl1pPr>
          </a:lstStyle>
          <a:p>
            <a:pPr lvl="0"/>
            <a:r>
              <a:rPr kumimoji="1" lang="ja-JP" altLang="en-US"/>
              <a:t>章タイトル</a:t>
            </a:r>
          </a:p>
          <a:p>
            <a:pPr lvl="0"/>
            <a:r>
              <a:rPr kumimoji="1" lang="ja-JP" altLang="en-US"/>
              <a:t>章タイトル</a:t>
            </a:r>
          </a:p>
          <a:p>
            <a:pPr lvl="0"/>
            <a:r>
              <a:rPr kumimoji="1" lang="ja-JP" altLang="en-US"/>
              <a:t>章タイトル</a:t>
            </a:r>
          </a:p>
        </p:txBody>
      </p:sp>
      <p:sp>
        <p:nvSpPr>
          <p:cNvPr id="11" name="テキスト ボックス 10">
            <a:extLst>
              <a:ext uri="{FF2B5EF4-FFF2-40B4-BE49-F238E27FC236}">
                <a16:creationId xmlns:a16="http://schemas.microsoft.com/office/drawing/2014/main" id="{5DFA1F2F-14B9-4F01-A5B6-2EF2AFAA50B7}"/>
              </a:ext>
            </a:extLst>
          </p:cNvPr>
          <p:cNvSpPr txBox="1"/>
          <p:nvPr userDrawn="1"/>
        </p:nvSpPr>
        <p:spPr>
          <a:xfrm>
            <a:off x="8702657" y="6472463"/>
            <a:ext cx="307884" cy="326585"/>
          </a:xfrm>
          <a:prstGeom prst="rect">
            <a:avLst/>
          </a:prstGeom>
          <a:noFill/>
        </p:spPr>
        <p:txBody>
          <a:bodyPr wrap="none" lIns="0" tIns="0" rIns="0" bIns="0" rtlCol="0" anchor="b" anchorCtr="0">
            <a:noAutofit/>
          </a:bodyPr>
          <a:lstStyle/>
          <a:p>
            <a:pPr algn="ctr"/>
            <a:fld id="{9C1B02FA-3B43-4965-97B5-C29D405C4738}" type="slidenum">
              <a:rPr kumimoji="1" lang="ja-JP" altLang="en-US" sz="2052"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368" b="0">
              <a:latin typeface="Arial" panose="020B0604020202020204" pitchFamily="34" charset="0"/>
              <a:ea typeface="メイリオ" panose="020B0604030504040204" pitchFamily="50" charset="-128"/>
              <a:cs typeface="Arial" panose="020B0604020202020204" pitchFamily="34" charset="0"/>
            </a:endParaRPr>
          </a:p>
        </p:txBody>
      </p:sp>
      <p:sp>
        <p:nvSpPr>
          <p:cNvPr id="12" name="タイトル 1">
            <a:extLst>
              <a:ext uri="{FF2B5EF4-FFF2-40B4-BE49-F238E27FC236}">
                <a16:creationId xmlns:a16="http://schemas.microsoft.com/office/drawing/2014/main" id="{066210EB-D44E-4903-B9C4-9EC74DA6CEBD}"/>
              </a:ext>
            </a:extLst>
          </p:cNvPr>
          <p:cNvSpPr>
            <a:spLocks noGrp="1"/>
          </p:cNvSpPr>
          <p:nvPr userDrawn="1">
            <p:ph type="title" hasCustomPrompt="1"/>
          </p:nvPr>
        </p:nvSpPr>
        <p:spPr bwMode="white">
          <a:xfrm>
            <a:off x="138485" y="257881"/>
            <a:ext cx="7943412" cy="587854"/>
          </a:xfrm>
          <a:prstGeom prst="rect">
            <a:avLst/>
          </a:prstGeom>
        </p:spPr>
        <p:txBody>
          <a:bodyPr lIns="252000" tIns="36000" rIns="0" bIns="0" anchor="ctr" anchorCtr="0"/>
          <a:lstStyle>
            <a:lvl1pPr algn="l">
              <a:defRPr sz="2395"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Tree>
    <p:extLst>
      <p:ext uri="{BB962C8B-B14F-4D97-AF65-F5344CB8AC3E}">
        <p14:creationId xmlns:p14="http://schemas.microsoft.com/office/powerpoint/2010/main" val="730806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通常">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84E94A25-457B-4C69-BCBB-B6E75CF3EAE9}"/>
              </a:ext>
            </a:extLst>
          </p:cNvPr>
          <p:cNvGrpSpPr/>
          <p:nvPr userDrawn="1"/>
        </p:nvGrpSpPr>
        <p:grpSpPr>
          <a:xfrm>
            <a:off x="95718" y="117236"/>
            <a:ext cx="8914981" cy="721514"/>
            <a:chOff x="111919" y="216797"/>
            <a:chExt cx="10424028" cy="795336"/>
          </a:xfrm>
        </p:grpSpPr>
        <p:pic>
          <p:nvPicPr>
            <p:cNvPr id="12" name="Picture 11" descr="ç°å¢ç">
              <a:extLst>
                <a:ext uri="{FF2B5EF4-FFF2-40B4-BE49-F238E27FC236}">
                  <a16:creationId xmlns:a16="http://schemas.microsoft.com/office/drawing/2014/main" id="{07D0D304-6149-4CE8-9131-6501AD8C4DBA}"/>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3">
              <a:extLst>
                <a:ext uri="{FF2B5EF4-FFF2-40B4-BE49-F238E27FC236}">
                  <a16:creationId xmlns:a16="http://schemas.microsoft.com/office/drawing/2014/main" id="{9C11AADA-214E-4AA2-A50B-CB0C5BCCD0BD}"/>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endParaRPr lang="ja-JP" altLang="en-US" sz="1539"/>
            </a:p>
          </p:txBody>
        </p:sp>
        <p:cxnSp>
          <p:nvCxnSpPr>
            <p:cNvPr id="14" name="直線コネクタ 13">
              <a:extLst>
                <a:ext uri="{FF2B5EF4-FFF2-40B4-BE49-F238E27FC236}">
                  <a16:creationId xmlns:a16="http://schemas.microsoft.com/office/drawing/2014/main" id="{C3EA7B83-0BC5-41C6-B977-EBF87258066E}"/>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DCF51C44-4554-4691-96EB-AB4829C3282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bwMode="white">
          <a:xfrm>
            <a:off x="138485" y="178443"/>
            <a:ext cx="7943412" cy="587854"/>
          </a:xfrm>
          <a:prstGeom prst="rect">
            <a:avLst/>
          </a:prstGeom>
        </p:spPr>
        <p:txBody>
          <a:bodyPr lIns="252000" tIns="36000" rIns="0" bIns="0" anchor="ctr" anchorCtr="0"/>
          <a:lstStyle>
            <a:lvl1pPr algn="l">
              <a:defRPr sz="2395"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28" name="コンテンツ プレースホルダー 3">
            <a:extLst>
              <a:ext uri="{FF2B5EF4-FFF2-40B4-BE49-F238E27FC236}">
                <a16:creationId xmlns:a16="http://schemas.microsoft.com/office/drawing/2014/main" id="{217043BF-6B11-4540-B78A-D1AECDE4B04F}"/>
              </a:ext>
            </a:extLst>
          </p:cNvPr>
          <p:cNvSpPr>
            <a:spLocks noGrp="1"/>
          </p:cNvSpPr>
          <p:nvPr userDrawn="1">
            <p:ph sz="quarter" idx="12" hasCustomPrompt="1"/>
          </p:nvPr>
        </p:nvSpPr>
        <p:spPr>
          <a:xfrm>
            <a:off x="138484" y="1007808"/>
            <a:ext cx="8867033" cy="590313"/>
          </a:xfrm>
          <a:prstGeom prst="rect">
            <a:avLst/>
          </a:prstGeom>
          <a:ln w="19050">
            <a:solidFill>
              <a:schemeClr val="tx2"/>
            </a:solidFill>
          </a:ln>
        </p:spPr>
        <p:txBody>
          <a:bodyPr wrap="square" lIns="180000" tIns="180000" rIns="180000" bIns="144000" anchor="t" anchorCtr="0">
            <a:spAutoFit/>
          </a:bodyPr>
          <a:lstStyle>
            <a:lvl1pPr marL="244378" indent="-244378" algn="l">
              <a:lnSpc>
                <a:spcPct val="100000"/>
              </a:lnSpc>
              <a:spcBef>
                <a:spcPts val="513"/>
              </a:spcBef>
              <a:spcAft>
                <a:spcPts val="0"/>
              </a:spcAft>
              <a:buFont typeface="Wingdings" panose="05000000000000000000" pitchFamily="2" charset="2"/>
              <a:buChar char="n"/>
              <a:defRPr sz="1710" b="0">
                <a:solidFill>
                  <a:schemeClr val="tx1"/>
                </a:solidFill>
                <a:latin typeface="Meiryo UI" panose="020B0604030504040204" pitchFamily="50" charset="-128"/>
                <a:ea typeface="Meiryo UI" panose="020B0604030504040204" pitchFamily="50" charset="-128"/>
              </a:defRPr>
            </a:lvl1pPr>
          </a:lstStyle>
          <a:p>
            <a:pPr lvl="0"/>
            <a:r>
              <a:rPr kumimoji="1" lang="ja-JP" altLang="en-US"/>
              <a:t>リードリードリードリードリードリードリードリードリードリードリードリードリードリードリードリードリードリード</a:t>
            </a:r>
          </a:p>
        </p:txBody>
      </p:sp>
      <p:sp>
        <p:nvSpPr>
          <p:cNvPr id="4" name="テキスト ボックス 3">
            <a:extLst>
              <a:ext uri="{FF2B5EF4-FFF2-40B4-BE49-F238E27FC236}">
                <a16:creationId xmlns:a16="http://schemas.microsoft.com/office/drawing/2014/main" id="{F39C9B45-6769-7B85-D1B5-17FF945EC9F8}"/>
              </a:ext>
            </a:extLst>
          </p:cNvPr>
          <p:cNvSpPr txBox="1"/>
          <p:nvPr userDrawn="1"/>
        </p:nvSpPr>
        <p:spPr>
          <a:xfrm>
            <a:off x="8702657" y="6472463"/>
            <a:ext cx="307884" cy="326585"/>
          </a:xfrm>
          <a:prstGeom prst="rect">
            <a:avLst/>
          </a:prstGeom>
          <a:noFill/>
        </p:spPr>
        <p:txBody>
          <a:bodyPr wrap="none" lIns="0" tIns="0" rIns="0" bIns="0" rtlCol="0" anchor="b" anchorCtr="0">
            <a:noAutofit/>
          </a:bodyPr>
          <a:lstStyle/>
          <a:p>
            <a:pPr algn="ctr"/>
            <a:fld id="{9C1B02FA-3B43-4965-97B5-C29D405C4738}" type="slidenum">
              <a:rPr kumimoji="1" lang="ja-JP" altLang="en-US" sz="2052"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368" b="0">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156454495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階層あり">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8FD50C7F-9ACA-4B30-8C3B-E73A326DFDE0}"/>
              </a:ext>
            </a:extLst>
          </p:cNvPr>
          <p:cNvSpPr txBox="1"/>
          <p:nvPr userDrawn="1"/>
        </p:nvSpPr>
        <p:spPr>
          <a:xfrm>
            <a:off x="8712962" y="6400782"/>
            <a:ext cx="307884" cy="326585"/>
          </a:xfrm>
          <a:prstGeom prst="rect">
            <a:avLst/>
          </a:prstGeom>
          <a:noFill/>
        </p:spPr>
        <p:txBody>
          <a:bodyPr wrap="none" lIns="0" tIns="0" rIns="0" bIns="0" rtlCol="0" anchor="b" anchorCtr="0">
            <a:noAutofit/>
          </a:bodyPr>
          <a:lstStyle/>
          <a:p>
            <a:pPr algn="ctr"/>
            <a:fld id="{9C1B02FA-3B43-4965-97B5-C29D405C4738}" type="slidenum">
              <a:rPr kumimoji="1" lang="ja-JP" altLang="en-US" sz="2052"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368" b="0">
              <a:latin typeface="Arial" panose="020B0604020202020204" pitchFamily="34" charset="0"/>
              <a:ea typeface="メイリオ" panose="020B0604030504040204" pitchFamily="50" charset="-128"/>
              <a:cs typeface="Arial" panose="020B0604020202020204" pitchFamily="34" charset="0"/>
            </a:endParaRPr>
          </a:p>
        </p:txBody>
      </p:sp>
      <p:sp>
        <p:nvSpPr>
          <p:cNvPr id="53" name="コンテンツ プレースホルダー 3">
            <a:extLst>
              <a:ext uri="{FF2B5EF4-FFF2-40B4-BE49-F238E27FC236}">
                <a16:creationId xmlns:a16="http://schemas.microsoft.com/office/drawing/2014/main" id="{7038EB8A-9FB3-4B3E-A554-367E9CB41E9D}"/>
              </a:ext>
            </a:extLst>
          </p:cNvPr>
          <p:cNvSpPr>
            <a:spLocks noGrp="1"/>
          </p:cNvSpPr>
          <p:nvPr userDrawn="1">
            <p:ph sz="quarter" idx="10" hasCustomPrompt="1"/>
          </p:nvPr>
        </p:nvSpPr>
        <p:spPr>
          <a:xfrm>
            <a:off x="138485" y="29271"/>
            <a:ext cx="7943412" cy="228610"/>
          </a:xfrm>
          <a:prstGeom prst="rect">
            <a:avLst/>
          </a:prstGeom>
        </p:spPr>
        <p:txBody>
          <a:bodyPr lIns="0" tIns="0" rIns="0" bIns="0" anchor="ctr" anchorCtr="0"/>
          <a:lstStyle>
            <a:lvl1pPr algn="l">
              <a:defRPr sz="1197" b="1">
                <a:solidFill>
                  <a:schemeClr val="bg2"/>
                </a:solidFill>
                <a:latin typeface="Meiryo UI" panose="020B0604030504040204" pitchFamily="50" charset="-128"/>
                <a:ea typeface="Meiryo UI" panose="020B0604030504040204" pitchFamily="50" charset="-128"/>
              </a:defRPr>
            </a:lvl1pPr>
          </a:lstStyle>
          <a:p>
            <a:pPr lvl="0"/>
            <a:r>
              <a:rPr kumimoji="1" lang="ja-JP" altLang="en-US"/>
              <a:t>第</a:t>
            </a:r>
            <a:r>
              <a:rPr kumimoji="1" lang="en-US" altLang="ja-JP"/>
              <a:t>1</a:t>
            </a:r>
            <a:r>
              <a:rPr kumimoji="1" lang="ja-JP" altLang="en-US"/>
              <a:t>階層（例：表紙タイトル）</a:t>
            </a:r>
          </a:p>
        </p:txBody>
      </p:sp>
      <p:grpSp>
        <p:nvGrpSpPr>
          <p:cNvPr id="2" name="グループ化 1">
            <a:extLst>
              <a:ext uri="{FF2B5EF4-FFF2-40B4-BE49-F238E27FC236}">
                <a16:creationId xmlns:a16="http://schemas.microsoft.com/office/drawing/2014/main" id="{6736CFC0-A6A1-408C-90D0-5F3C3EDABEFD}"/>
              </a:ext>
            </a:extLst>
          </p:cNvPr>
          <p:cNvGrpSpPr/>
          <p:nvPr userDrawn="1"/>
        </p:nvGrpSpPr>
        <p:grpSpPr>
          <a:xfrm>
            <a:off x="95718" y="196674"/>
            <a:ext cx="8914981" cy="721514"/>
            <a:chOff x="111919" y="216797"/>
            <a:chExt cx="10424028" cy="795336"/>
          </a:xfrm>
        </p:grpSpPr>
        <p:pic>
          <p:nvPicPr>
            <p:cNvPr id="15" name="Picture 11" descr="ç°å¢ç">
              <a:extLst>
                <a:ext uri="{FF2B5EF4-FFF2-40B4-BE49-F238E27FC236}">
                  <a16:creationId xmlns:a16="http://schemas.microsoft.com/office/drawing/2014/main" id="{2BF78C1F-895C-47B9-BFD6-D818DFB88518}"/>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6" name="Freeform 13">
              <a:extLst>
                <a:ext uri="{FF2B5EF4-FFF2-40B4-BE49-F238E27FC236}">
                  <a16:creationId xmlns:a16="http://schemas.microsoft.com/office/drawing/2014/main" id="{4B2D3E9F-0217-41CA-A745-B0B8FBABC286}"/>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tx2">
                <a:lumMod val="75000"/>
              </a:schemeClr>
            </a:solidFill>
            <a:ln>
              <a:noFill/>
            </a:ln>
          </p:spPr>
          <p:txBody>
            <a:bodyPr vert="horz" wrap="square" lIns="0" tIns="0" rIns="0" bIns="0" numCol="1" anchor="t" anchorCtr="0" compatLnSpc="1">
              <a:prstTxWarp prst="textNoShape">
                <a:avLst/>
              </a:prstTxWarp>
            </a:bodyPr>
            <a:lstStyle/>
            <a:p>
              <a:endParaRPr lang="ja-JP" altLang="en-US" sz="1539"/>
            </a:p>
          </p:txBody>
        </p:sp>
        <p:sp>
          <p:nvSpPr>
            <p:cNvPr id="49" name="フリーフォーム: 図形 48">
              <a:extLst>
                <a:ext uri="{FF2B5EF4-FFF2-40B4-BE49-F238E27FC236}">
                  <a16:creationId xmlns:a16="http://schemas.microsoft.com/office/drawing/2014/main" id="{90B7366C-0173-451D-B260-B9E47C44ACBC}"/>
                </a:ext>
              </a:extLst>
            </p:cNvPr>
            <p:cNvSpPr/>
            <p:nvPr userDrawn="1"/>
          </p:nvSpPr>
          <p:spPr>
            <a:xfrm>
              <a:off x="161925" y="536266"/>
              <a:ext cx="9961283" cy="396000"/>
            </a:xfrm>
            <a:custGeom>
              <a:avLst/>
              <a:gdLst>
                <a:gd name="connsiteX0" fmla="*/ 0 w 9946927"/>
                <a:gd name="connsiteY0" fmla="*/ 0 h 396000"/>
                <a:gd name="connsiteX1" fmla="*/ 9554213 w 9946927"/>
                <a:gd name="connsiteY1" fmla="*/ 0 h 396000"/>
                <a:gd name="connsiteX2" fmla="*/ 9575411 w 9946927"/>
                <a:gd name="connsiteY2" fmla="*/ 21375 h 396000"/>
                <a:gd name="connsiteX3" fmla="*/ 9946927 w 9946927"/>
                <a:gd name="connsiteY3" fmla="*/ 396000 h 396000"/>
                <a:gd name="connsiteX4" fmla="*/ 9942003 w 9946927"/>
                <a:gd name="connsiteY4" fmla="*/ 396000 h 396000"/>
                <a:gd name="connsiteX5" fmla="*/ 9848834 w 9946927"/>
                <a:gd name="connsiteY5" fmla="*/ 396000 h 396000"/>
                <a:gd name="connsiteX6" fmla="*/ 9549825 w 9946927"/>
                <a:gd name="connsiteY6" fmla="*/ 396000 h 396000"/>
                <a:gd name="connsiteX7" fmla="*/ 8927381 w 9946927"/>
                <a:gd name="connsiteY7" fmla="*/ 396000 h 396000"/>
                <a:gd name="connsiteX8" fmla="*/ 8458122 w 9946927"/>
                <a:gd name="connsiteY8" fmla="*/ 396000 h 396000"/>
                <a:gd name="connsiteX9" fmla="*/ 7863906 w 9946927"/>
                <a:gd name="connsiteY9" fmla="*/ 396000 h 396000"/>
                <a:gd name="connsiteX10" fmla="*/ 7130032 w 9946927"/>
                <a:gd name="connsiteY10" fmla="*/ 396000 h 396000"/>
                <a:gd name="connsiteX11" fmla="*/ 6241804 w 9946927"/>
                <a:gd name="connsiteY11" fmla="*/ 396000 h 396000"/>
                <a:gd name="connsiteX12" fmla="*/ 5184519 w 9946927"/>
                <a:gd name="connsiteY12" fmla="*/ 396000 h 396000"/>
                <a:gd name="connsiteX13" fmla="*/ 3943480 w 9946927"/>
                <a:gd name="connsiteY13" fmla="*/ 396000 h 396000"/>
                <a:gd name="connsiteX14" fmla="*/ 2503986 w 9946927"/>
                <a:gd name="connsiteY14" fmla="*/ 396000 h 396000"/>
                <a:gd name="connsiteX15" fmla="*/ 851339 w 9946927"/>
                <a:gd name="connsiteY15" fmla="*/ 396000 h 396000"/>
                <a:gd name="connsiteX16" fmla="*/ 777876 w 9946927"/>
                <a:gd name="connsiteY16" fmla="*/ 396000 h 396000"/>
                <a:gd name="connsiteX17" fmla="*/ 603403 w 9946927"/>
                <a:gd name="connsiteY17" fmla="*/ 396000 h 396000"/>
                <a:gd name="connsiteX18" fmla="*/ 263640 w 9946927"/>
                <a:gd name="connsiteY18" fmla="*/ 396000 h 396000"/>
                <a:gd name="connsiteX19" fmla="*/ 208715 w 9946927"/>
                <a:gd name="connsiteY19" fmla="*/ 396000 h 396000"/>
                <a:gd name="connsiteX20" fmla="*/ 0 w 9946927"/>
                <a:gd name="connsiteY20" fmla="*/ 198305 h 396000"/>
                <a:gd name="connsiteX21" fmla="*/ 0 w 9946927"/>
                <a:gd name="connsiteY21" fmla="*/ 29183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946927" h="396000">
                  <a:moveTo>
                    <a:pt x="0" y="0"/>
                  </a:moveTo>
                  <a:lnTo>
                    <a:pt x="9554213" y="0"/>
                  </a:lnTo>
                  <a:lnTo>
                    <a:pt x="9575411" y="21375"/>
                  </a:lnTo>
                  <a:cubicBezTo>
                    <a:pt x="9665779" y="112500"/>
                    <a:pt x="9786271" y="234000"/>
                    <a:pt x="9946927" y="396000"/>
                  </a:cubicBezTo>
                  <a:lnTo>
                    <a:pt x="9942003" y="396000"/>
                  </a:lnTo>
                  <a:lnTo>
                    <a:pt x="9848834" y="396000"/>
                  </a:lnTo>
                  <a:lnTo>
                    <a:pt x="9549825" y="396000"/>
                  </a:lnTo>
                  <a:lnTo>
                    <a:pt x="8927381" y="396000"/>
                  </a:lnTo>
                  <a:lnTo>
                    <a:pt x="8458122" y="396000"/>
                  </a:lnTo>
                  <a:lnTo>
                    <a:pt x="7863906" y="396000"/>
                  </a:lnTo>
                  <a:lnTo>
                    <a:pt x="7130032" y="396000"/>
                  </a:lnTo>
                  <a:lnTo>
                    <a:pt x="6241804" y="396000"/>
                  </a:lnTo>
                  <a:lnTo>
                    <a:pt x="5184519" y="396000"/>
                  </a:lnTo>
                  <a:lnTo>
                    <a:pt x="3943480" y="396000"/>
                  </a:lnTo>
                  <a:lnTo>
                    <a:pt x="2503986" y="396000"/>
                  </a:lnTo>
                  <a:lnTo>
                    <a:pt x="851339" y="396000"/>
                  </a:lnTo>
                  <a:lnTo>
                    <a:pt x="777876" y="396000"/>
                  </a:lnTo>
                  <a:lnTo>
                    <a:pt x="603403" y="396000"/>
                  </a:lnTo>
                  <a:lnTo>
                    <a:pt x="263640" y="396000"/>
                  </a:lnTo>
                  <a:lnTo>
                    <a:pt x="208715" y="396000"/>
                  </a:lnTo>
                  <a:cubicBezTo>
                    <a:pt x="208715" y="396000"/>
                    <a:pt x="208715" y="396000"/>
                    <a:pt x="0" y="198305"/>
                  </a:cubicBezTo>
                  <a:cubicBezTo>
                    <a:pt x="0" y="198305"/>
                    <a:pt x="0" y="198305"/>
                    <a:pt x="0" y="2918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39"/>
            </a:p>
          </p:txBody>
        </p:sp>
        <p:cxnSp>
          <p:nvCxnSpPr>
            <p:cNvPr id="17" name="直線コネクタ 16">
              <a:extLst>
                <a:ext uri="{FF2B5EF4-FFF2-40B4-BE49-F238E27FC236}">
                  <a16:creationId xmlns:a16="http://schemas.microsoft.com/office/drawing/2014/main" id="{34DB3166-9AB5-43FB-8591-93246638EB08}"/>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D40C9C0E-769C-4D22-A484-B325C7ECE503}"/>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2" name="タイトル 1">
            <a:extLst>
              <a:ext uri="{FF2B5EF4-FFF2-40B4-BE49-F238E27FC236}">
                <a16:creationId xmlns:a16="http://schemas.microsoft.com/office/drawing/2014/main" id="{ED4B86B0-3BB3-4009-9A6E-83BD54068242}"/>
              </a:ext>
            </a:extLst>
          </p:cNvPr>
          <p:cNvSpPr>
            <a:spLocks noGrp="1"/>
          </p:cNvSpPr>
          <p:nvPr userDrawn="1">
            <p:ph type="title" hasCustomPrompt="1"/>
          </p:nvPr>
        </p:nvSpPr>
        <p:spPr bwMode="white">
          <a:xfrm>
            <a:off x="138485" y="486491"/>
            <a:ext cx="7943412" cy="359244"/>
          </a:xfrm>
          <a:prstGeom prst="rect">
            <a:avLst/>
          </a:prstGeom>
        </p:spPr>
        <p:txBody>
          <a:bodyPr lIns="252000" tIns="0" rIns="0" bIns="0" anchor="ctr" anchorCtr="0"/>
          <a:lstStyle>
            <a:lvl1pPr algn="l">
              <a:defRPr sz="2052"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54" name="コンテンツ プレースホルダー 3">
            <a:extLst>
              <a:ext uri="{FF2B5EF4-FFF2-40B4-BE49-F238E27FC236}">
                <a16:creationId xmlns:a16="http://schemas.microsoft.com/office/drawing/2014/main" id="{F530AFF5-0F75-4301-B416-E2BDE7D4B1D3}"/>
              </a:ext>
            </a:extLst>
          </p:cNvPr>
          <p:cNvSpPr>
            <a:spLocks noGrp="1"/>
          </p:cNvSpPr>
          <p:nvPr userDrawn="1">
            <p:ph sz="quarter" idx="11" hasCustomPrompt="1"/>
          </p:nvPr>
        </p:nvSpPr>
        <p:spPr bwMode="white">
          <a:xfrm>
            <a:off x="138485" y="257881"/>
            <a:ext cx="7943412" cy="228610"/>
          </a:xfrm>
          <a:prstGeom prst="rect">
            <a:avLst/>
          </a:prstGeom>
        </p:spPr>
        <p:txBody>
          <a:bodyPr lIns="252000" tIns="0" rIns="0" bIns="0" anchor="ctr" anchorCtr="0"/>
          <a:lstStyle>
            <a:lvl1pPr algn="l">
              <a:defRPr sz="1197" b="1">
                <a:solidFill>
                  <a:schemeClr val="bg1"/>
                </a:solidFill>
                <a:latin typeface="Meiryo UI" panose="020B0604030504040204" pitchFamily="50" charset="-128"/>
                <a:ea typeface="Meiryo UI" panose="020B0604030504040204" pitchFamily="50" charset="-128"/>
              </a:defRPr>
            </a:lvl1pPr>
          </a:lstStyle>
          <a:p>
            <a:pPr lvl="0"/>
            <a:r>
              <a:rPr kumimoji="1" lang="ja-JP" altLang="en-US"/>
              <a:t>第</a:t>
            </a:r>
            <a:r>
              <a:rPr kumimoji="1" lang="en-US" altLang="ja-JP"/>
              <a:t>2</a:t>
            </a:r>
            <a:r>
              <a:rPr kumimoji="1" lang="ja-JP" altLang="en-US"/>
              <a:t>階層（例：章タイトル）</a:t>
            </a:r>
          </a:p>
        </p:txBody>
      </p:sp>
      <p:sp>
        <p:nvSpPr>
          <p:cNvPr id="19" name="コンテンツ プレースホルダー 3">
            <a:extLst>
              <a:ext uri="{FF2B5EF4-FFF2-40B4-BE49-F238E27FC236}">
                <a16:creationId xmlns:a16="http://schemas.microsoft.com/office/drawing/2014/main" id="{EDF4FE31-3A07-443C-9CD8-C81650AD9D2F}"/>
              </a:ext>
            </a:extLst>
          </p:cNvPr>
          <p:cNvSpPr>
            <a:spLocks noGrp="1"/>
          </p:cNvSpPr>
          <p:nvPr>
            <p:ph sz="quarter" idx="12" hasCustomPrompt="1"/>
          </p:nvPr>
        </p:nvSpPr>
        <p:spPr>
          <a:xfrm>
            <a:off x="138484" y="1007808"/>
            <a:ext cx="8867033" cy="590313"/>
          </a:xfrm>
          <a:prstGeom prst="rect">
            <a:avLst/>
          </a:prstGeom>
          <a:ln w="19050">
            <a:solidFill>
              <a:schemeClr val="tx2"/>
            </a:solidFill>
          </a:ln>
        </p:spPr>
        <p:txBody>
          <a:bodyPr wrap="square" lIns="180000" tIns="180000" rIns="180000" bIns="144000" anchor="t" anchorCtr="0">
            <a:spAutoFit/>
          </a:bodyPr>
          <a:lstStyle>
            <a:lvl1pPr marL="244378" indent="-244378" algn="l">
              <a:lnSpc>
                <a:spcPct val="100000"/>
              </a:lnSpc>
              <a:spcBef>
                <a:spcPts val="513"/>
              </a:spcBef>
              <a:spcAft>
                <a:spcPts val="0"/>
              </a:spcAft>
              <a:buFont typeface="Wingdings" panose="05000000000000000000" pitchFamily="2" charset="2"/>
              <a:buChar char="n"/>
              <a:defRPr sz="1710" b="0">
                <a:solidFill>
                  <a:schemeClr val="tx1"/>
                </a:solidFill>
                <a:latin typeface="Meiryo UI" panose="020B0604030504040204" pitchFamily="50" charset="-128"/>
                <a:ea typeface="Meiryo UI" panose="020B0604030504040204" pitchFamily="50" charset="-128"/>
              </a:defRPr>
            </a:lvl1pPr>
          </a:lstStyle>
          <a:p>
            <a:pPr lvl="0"/>
            <a:r>
              <a:rPr kumimoji="1" lang="ja-JP" altLang="en-US"/>
              <a:t>リードリードリードリードリードリードリードリードリードリードリードリードリードリードリードリードリードリード</a:t>
            </a:r>
          </a:p>
        </p:txBody>
      </p:sp>
    </p:spTree>
    <p:extLst>
      <p:ext uri="{BB962C8B-B14F-4D97-AF65-F5344CB8AC3E}">
        <p14:creationId xmlns:p14="http://schemas.microsoft.com/office/powerpoint/2010/main" val="2305857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シンプル">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a:xfrm>
            <a:off x="138484" y="172144"/>
            <a:ext cx="8312873" cy="293927"/>
          </a:xfrm>
          <a:prstGeom prst="rect">
            <a:avLst/>
          </a:prstGeom>
        </p:spPr>
        <p:txBody>
          <a:bodyPr lIns="72000" tIns="36000" rIns="0" bIns="0" anchor="ctr" anchorCtr="0"/>
          <a:lstStyle>
            <a:lvl1pPr algn="l">
              <a:defRPr sz="1539" b="1">
                <a:solidFill>
                  <a:schemeClr val="bg2"/>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28" name="コンテンツ プレースホルダー 3">
            <a:extLst>
              <a:ext uri="{FF2B5EF4-FFF2-40B4-BE49-F238E27FC236}">
                <a16:creationId xmlns:a16="http://schemas.microsoft.com/office/drawing/2014/main" id="{217043BF-6B11-4540-B78A-D1AECDE4B04F}"/>
              </a:ext>
            </a:extLst>
          </p:cNvPr>
          <p:cNvSpPr>
            <a:spLocks noGrp="1"/>
          </p:cNvSpPr>
          <p:nvPr>
            <p:ph sz="quarter" idx="12" hasCustomPrompt="1"/>
          </p:nvPr>
        </p:nvSpPr>
        <p:spPr>
          <a:xfrm>
            <a:off x="138484" y="531388"/>
            <a:ext cx="8867064" cy="438679"/>
          </a:xfrm>
          <a:prstGeom prst="rect">
            <a:avLst/>
          </a:prstGeom>
          <a:ln w="19050">
            <a:solidFill>
              <a:schemeClr val="tx2"/>
            </a:solidFill>
          </a:ln>
        </p:spPr>
        <p:txBody>
          <a:bodyPr lIns="144000" tIns="144000" rIns="144000" bIns="108000" anchor="t" anchorCtr="0">
            <a:spAutoFit/>
          </a:bodyPr>
          <a:lstStyle>
            <a:lvl1pPr marL="162919" indent="-162919" algn="l">
              <a:lnSpc>
                <a:spcPct val="100000"/>
              </a:lnSpc>
              <a:spcBef>
                <a:spcPts val="513"/>
              </a:spcBef>
              <a:buFont typeface="Wingdings" panose="05000000000000000000" pitchFamily="2" charset="2"/>
              <a:buChar char="n"/>
              <a:defRPr sz="1197" b="0">
                <a:solidFill>
                  <a:schemeClr val="tx1"/>
                </a:solidFill>
                <a:latin typeface="Meiryo UI" panose="020B0604030504040204" pitchFamily="50" charset="-128"/>
                <a:ea typeface="Meiryo UI" panose="020B0604030504040204" pitchFamily="50" charset="-128"/>
              </a:defRPr>
            </a:lvl1pPr>
          </a:lstStyle>
          <a:p>
            <a:pPr lvl="0"/>
            <a:r>
              <a:rPr kumimoji="1" lang="ja-JP" altLang="en-US"/>
              <a:t>リードリードリードリードリードリードリードリードリードリードリードリードリードリードリードリードリードリードリードリードリードリードリードリードリードリード</a:t>
            </a:r>
          </a:p>
        </p:txBody>
      </p:sp>
      <p:cxnSp>
        <p:nvCxnSpPr>
          <p:cNvPr id="13" name="直線コネクタ 12">
            <a:extLst>
              <a:ext uri="{FF2B5EF4-FFF2-40B4-BE49-F238E27FC236}">
                <a16:creationId xmlns:a16="http://schemas.microsoft.com/office/drawing/2014/main" id="{9C3C82BE-DD9A-46A4-A9AA-9E36F501B193}"/>
              </a:ext>
            </a:extLst>
          </p:cNvPr>
          <p:cNvCxnSpPr>
            <a:cxnSpLocks/>
          </p:cNvCxnSpPr>
          <p:nvPr userDrawn="1"/>
        </p:nvCxnSpPr>
        <p:spPr>
          <a:xfrm flipH="1">
            <a:off x="153419" y="456664"/>
            <a:ext cx="8836276" cy="9406"/>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4" name="Picture 11" descr="ç°å¢ç">
            <a:extLst>
              <a:ext uri="{FF2B5EF4-FFF2-40B4-BE49-F238E27FC236}">
                <a16:creationId xmlns:a16="http://schemas.microsoft.com/office/drawing/2014/main" id="{0CF6094D-B943-4965-A2F6-67DD6FF3FF53}"/>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8671755" y="137950"/>
            <a:ext cx="340331" cy="29893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E84D1288-0306-4500-A9D7-D150B7340281}"/>
              </a:ext>
            </a:extLst>
          </p:cNvPr>
          <p:cNvSpPr txBox="1"/>
          <p:nvPr userDrawn="1"/>
        </p:nvSpPr>
        <p:spPr>
          <a:xfrm>
            <a:off x="8712962" y="6400782"/>
            <a:ext cx="307884" cy="326585"/>
          </a:xfrm>
          <a:prstGeom prst="rect">
            <a:avLst/>
          </a:prstGeom>
          <a:noFill/>
        </p:spPr>
        <p:txBody>
          <a:bodyPr wrap="none" lIns="0" tIns="0" rIns="0" bIns="0" rtlCol="0" anchor="b" anchorCtr="0">
            <a:noAutofit/>
          </a:bodyPr>
          <a:lstStyle/>
          <a:p>
            <a:pPr algn="ctr"/>
            <a:fld id="{9C1B02FA-3B43-4965-97B5-C29D405C4738}" type="slidenum">
              <a:rPr kumimoji="1" lang="ja-JP" altLang="en-US" sz="2052"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368" b="0">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2964649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予算ポンチ絵">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3FE00A-A374-4293-8C01-F22FC8857B61}"/>
              </a:ext>
            </a:extLst>
          </p:cNvPr>
          <p:cNvSpPr>
            <a:spLocks noGrp="1"/>
          </p:cNvSpPr>
          <p:nvPr>
            <p:ph type="title" hasCustomPrompt="1"/>
          </p:nvPr>
        </p:nvSpPr>
        <p:spPr>
          <a:xfrm>
            <a:off x="138485" y="172144"/>
            <a:ext cx="8479092" cy="293927"/>
          </a:xfrm>
          <a:prstGeom prst="rect">
            <a:avLst/>
          </a:prstGeom>
        </p:spPr>
        <p:txBody>
          <a:bodyPr lIns="72000" tIns="36000" rIns="0" bIns="0" anchor="ctr" anchorCtr="0"/>
          <a:lstStyle>
            <a:lvl1pPr algn="l">
              <a:defRPr sz="1539" b="1">
                <a:solidFill>
                  <a:schemeClr val="bg2"/>
                </a:solidFill>
                <a:latin typeface="Meiryo UI" panose="020B0604030504040204" pitchFamily="50" charset="-128"/>
                <a:ea typeface="Meiryo UI" panose="020B0604030504040204" pitchFamily="50" charset="-128"/>
              </a:defRPr>
            </a:lvl1pPr>
          </a:lstStyle>
          <a:p>
            <a:r>
              <a:rPr kumimoji="1" lang="ja-JP" altLang="en-US"/>
              <a:t>事業名を記入（○○省連携事業）</a:t>
            </a:r>
          </a:p>
        </p:txBody>
      </p:sp>
      <p:pic>
        <p:nvPicPr>
          <p:cNvPr id="11" name="グラフィックス 4">
            <a:extLst>
              <a:ext uri="{FF2B5EF4-FFF2-40B4-BE49-F238E27FC236}">
                <a16:creationId xmlns:a16="http://schemas.microsoft.com/office/drawing/2014/main" id="{3A88E330-170F-4EB6-B0EE-6B45EEBC0B9C}"/>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38484" y="6368679"/>
            <a:ext cx="8867033" cy="326585"/>
          </a:xfrm>
          <a:prstGeom prst="rect">
            <a:avLst/>
          </a:prstGeom>
          <a:ln>
            <a:noFill/>
          </a:ln>
        </p:spPr>
      </p:pic>
      <p:sp>
        <p:nvSpPr>
          <p:cNvPr id="12" name="テキスト ボックス 11">
            <a:extLst>
              <a:ext uri="{FF2B5EF4-FFF2-40B4-BE49-F238E27FC236}">
                <a16:creationId xmlns:a16="http://schemas.microsoft.com/office/drawing/2014/main" id="{94A05131-CD38-4DAA-A727-2378740DE858}"/>
              </a:ext>
            </a:extLst>
          </p:cNvPr>
          <p:cNvSpPr txBox="1"/>
          <p:nvPr userDrawn="1"/>
        </p:nvSpPr>
        <p:spPr bwMode="white">
          <a:xfrm>
            <a:off x="145740" y="6368679"/>
            <a:ext cx="995709" cy="326585"/>
          </a:xfrm>
          <a:prstGeom prst="rect">
            <a:avLst/>
          </a:prstGeom>
          <a:noFill/>
        </p:spPr>
        <p:txBody>
          <a:bodyPr wrap="square" lIns="92365" tIns="0" rIns="0" bIns="0" rtlCol="0" anchor="ctr">
            <a:noAutofit/>
          </a:bodyPr>
          <a:lstStyle/>
          <a:p>
            <a:r>
              <a:rPr lang="ja-JP" altLang="en-US" sz="1026" b="1">
                <a:solidFill>
                  <a:schemeClr val="bg1"/>
                </a:solidFill>
                <a:latin typeface="Meiryo UI" panose="020B0604030504040204" pitchFamily="50" charset="-128"/>
                <a:ea typeface="Meiryo UI" panose="020B0604030504040204" pitchFamily="50" charset="-128"/>
              </a:rPr>
              <a:t>お問合せ先：</a:t>
            </a:r>
          </a:p>
        </p:txBody>
      </p:sp>
      <p:sp>
        <p:nvSpPr>
          <p:cNvPr id="15" name="テキスト ボックス 14">
            <a:extLst>
              <a:ext uri="{FF2B5EF4-FFF2-40B4-BE49-F238E27FC236}">
                <a16:creationId xmlns:a16="http://schemas.microsoft.com/office/drawing/2014/main" id="{2BD77E91-C9FE-4338-9D09-008455B00AB5}"/>
              </a:ext>
            </a:extLst>
          </p:cNvPr>
          <p:cNvSpPr txBox="1"/>
          <p:nvPr userDrawn="1"/>
        </p:nvSpPr>
        <p:spPr>
          <a:xfrm>
            <a:off x="136132" y="2173437"/>
            <a:ext cx="4635551" cy="261268"/>
          </a:xfrm>
          <a:prstGeom prst="rect">
            <a:avLst/>
          </a:prstGeom>
          <a:noFill/>
        </p:spPr>
        <p:txBody>
          <a:bodyPr wrap="square" lIns="0" tIns="0" bIns="61577" rtlCol="0" anchor="b" anchorCtr="0">
            <a:noAutofit/>
          </a:bodyPr>
          <a:lstStyle/>
          <a:p>
            <a:r>
              <a:rPr lang="en-US" altLang="ja-JP" sz="1292" b="1">
                <a:solidFill>
                  <a:schemeClr val="bg2"/>
                </a:solidFill>
                <a:latin typeface="Meiryo UI" panose="020B0604030504040204" pitchFamily="50" charset="-128"/>
                <a:ea typeface="Meiryo UI" panose="020B0604030504040204" pitchFamily="50" charset="-128"/>
              </a:rPr>
              <a:t>2. </a:t>
            </a:r>
            <a:r>
              <a:rPr lang="ja-JP" altLang="en-US" sz="1292" b="1">
                <a:solidFill>
                  <a:schemeClr val="bg2"/>
                </a:solidFill>
                <a:latin typeface="Meiryo UI" panose="020B0604030504040204" pitchFamily="50" charset="-128"/>
                <a:ea typeface="Meiryo UI" panose="020B0604030504040204" pitchFamily="50" charset="-128"/>
              </a:rPr>
              <a:t>事業内容</a:t>
            </a:r>
          </a:p>
        </p:txBody>
      </p:sp>
      <p:sp>
        <p:nvSpPr>
          <p:cNvPr id="17" name="テキスト プレースホルダー 37">
            <a:extLst>
              <a:ext uri="{FF2B5EF4-FFF2-40B4-BE49-F238E27FC236}">
                <a16:creationId xmlns:a16="http://schemas.microsoft.com/office/drawing/2014/main" id="{B025C42B-6C2E-46D5-B3BF-74CB50E2240D}"/>
              </a:ext>
            </a:extLst>
          </p:cNvPr>
          <p:cNvSpPr>
            <a:spLocks noGrp="1"/>
          </p:cNvSpPr>
          <p:nvPr>
            <p:ph type="body" sz="quarter" idx="13" hasCustomPrompt="1"/>
          </p:nvPr>
        </p:nvSpPr>
        <p:spPr>
          <a:xfrm>
            <a:off x="1221998" y="5458321"/>
            <a:ext cx="3694610" cy="228610"/>
          </a:xfrm>
        </p:spPr>
        <p:txBody>
          <a:bodyPr lIns="0" tIns="0" rIns="0" bIns="0" anchor="ctr">
            <a:normAutofit/>
          </a:bodyPr>
          <a:lstStyle>
            <a:lvl1pPr marL="0" indent="0" algn="l">
              <a:lnSpc>
                <a:spcPct val="120000"/>
              </a:lnSpc>
              <a:spcBef>
                <a:spcPts val="0"/>
              </a:spcBef>
              <a:buFont typeface="Wingdings" panose="05000000000000000000" pitchFamily="2" charset="2"/>
              <a:buNone/>
              <a:defRPr sz="1107">
                <a:solidFill>
                  <a:schemeClr val="tx1"/>
                </a:solidFill>
                <a:latin typeface="Meiryo UI" panose="020B0604030504040204" pitchFamily="50" charset="-128"/>
                <a:ea typeface="Meiryo UI" panose="020B0604030504040204" pitchFamily="50" charset="-128"/>
              </a:defRPr>
            </a:lvl1pPr>
          </a:lstStyle>
          <a:p>
            <a:pPr lvl="0"/>
            <a:r>
              <a:rPr kumimoji="1" lang="ja-JP" altLang="en-US"/>
              <a:t>赤色の吹出しに示した選択肢の中から選択して記載</a:t>
            </a:r>
            <a:endParaRPr kumimoji="1" lang="en-US" altLang="ja-JP"/>
          </a:p>
        </p:txBody>
      </p:sp>
      <p:sp>
        <p:nvSpPr>
          <p:cNvPr id="18" name="テキスト プレースホルダー 37">
            <a:extLst>
              <a:ext uri="{FF2B5EF4-FFF2-40B4-BE49-F238E27FC236}">
                <a16:creationId xmlns:a16="http://schemas.microsoft.com/office/drawing/2014/main" id="{E3E103C1-FA4F-413B-B322-F7A71AB7D111}"/>
              </a:ext>
            </a:extLst>
          </p:cNvPr>
          <p:cNvSpPr>
            <a:spLocks noGrp="1"/>
          </p:cNvSpPr>
          <p:nvPr>
            <p:ph type="body" sz="quarter" idx="14" hasCustomPrompt="1"/>
          </p:nvPr>
        </p:nvSpPr>
        <p:spPr>
          <a:xfrm>
            <a:off x="138485" y="2432672"/>
            <a:ext cx="4633198" cy="2576498"/>
          </a:xfrm>
        </p:spPr>
        <p:txBody>
          <a:bodyPr lIns="0" tIns="72000" rIns="0" bIns="0" anchor="t">
            <a:noAutofit/>
          </a:bodyPr>
          <a:lstStyle>
            <a:lvl1pPr marL="0" indent="0" algn="l">
              <a:lnSpc>
                <a:spcPct val="120000"/>
              </a:lnSpc>
              <a:spcBef>
                <a:spcPts val="0"/>
              </a:spcBef>
              <a:buFont typeface="Arial" panose="020B0604020202020204" pitchFamily="34" charset="0"/>
              <a:buNone/>
              <a:defRPr sz="1026">
                <a:solidFill>
                  <a:schemeClr val="tx1"/>
                </a:solidFill>
                <a:latin typeface="Meiryo UI" panose="020B0604030504040204" pitchFamily="50" charset="-128"/>
                <a:ea typeface="Meiryo UI" panose="020B0604030504040204" pitchFamily="50" charset="-128"/>
              </a:defRPr>
            </a:lvl1pPr>
          </a:lstStyle>
          <a:p>
            <a:pPr lvl="0"/>
            <a:r>
              <a:rPr kumimoji="1" lang="ja-JP" altLang="en-US"/>
              <a:t>事業内容を説明</a:t>
            </a:r>
            <a:endParaRPr kumimoji="1" lang="en-US" altLang="ja-JP"/>
          </a:p>
        </p:txBody>
      </p:sp>
      <p:sp>
        <p:nvSpPr>
          <p:cNvPr id="19" name="テキスト プレースホルダー 37">
            <a:extLst>
              <a:ext uri="{FF2B5EF4-FFF2-40B4-BE49-F238E27FC236}">
                <a16:creationId xmlns:a16="http://schemas.microsoft.com/office/drawing/2014/main" id="{6F2F8E83-D6AE-4DFB-A6DE-B46846AD141C}"/>
              </a:ext>
            </a:extLst>
          </p:cNvPr>
          <p:cNvSpPr>
            <a:spLocks noGrp="1"/>
          </p:cNvSpPr>
          <p:nvPr>
            <p:ph type="body" sz="quarter" idx="15" hasCustomPrompt="1"/>
          </p:nvPr>
        </p:nvSpPr>
        <p:spPr>
          <a:xfrm>
            <a:off x="1112400" y="1236260"/>
            <a:ext cx="8141356" cy="653171"/>
          </a:xfrm>
        </p:spPr>
        <p:txBody>
          <a:bodyPr lIns="108000" tIns="36000" rIns="0" bIns="0" anchor="t" anchorCtr="0">
            <a:noAutofit/>
          </a:bodyPr>
          <a:lstStyle>
            <a:lvl1pPr marL="211006" indent="-211006" algn="l">
              <a:lnSpc>
                <a:spcPct val="120000"/>
              </a:lnSpc>
              <a:spcBef>
                <a:spcPts val="0"/>
              </a:spcBef>
              <a:buFont typeface="+mj-ea"/>
              <a:buAutoNum type="circleNumDbPlain"/>
              <a:defRPr sz="1026">
                <a:solidFill>
                  <a:schemeClr val="tx1"/>
                </a:solidFill>
                <a:latin typeface="Meiryo UI" panose="020B0604030504040204" pitchFamily="50" charset="-128"/>
                <a:ea typeface="Meiryo UI" panose="020B0604030504040204" pitchFamily="50" charset="-128"/>
              </a:defRPr>
            </a:lvl1pPr>
          </a:lstStyle>
          <a:p>
            <a:pPr lvl="0"/>
            <a:r>
              <a:rPr kumimoji="1" lang="ja-JP" altLang="en-US"/>
              <a:t>事業の目的を箇条書きで記載。</a:t>
            </a:r>
            <a:endParaRPr kumimoji="1" lang="en-US" altLang="ja-JP"/>
          </a:p>
          <a:p>
            <a:pPr lvl="0"/>
            <a:r>
              <a:rPr kumimoji="1" lang="ja-JP" altLang="en-US"/>
              <a:t>　</a:t>
            </a:r>
            <a:endParaRPr kumimoji="1" lang="en-US" altLang="ja-JP"/>
          </a:p>
          <a:p>
            <a:pPr lvl="0"/>
            <a:r>
              <a:rPr kumimoji="1" lang="ja-JP" altLang="en-US"/>
              <a:t>　</a:t>
            </a:r>
          </a:p>
          <a:p>
            <a:pPr lvl="0"/>
            <a:endParaRPr kumimoji="1" lang="en-US" altLang="ja-JP"/>
          </a:p>
        </p:txBody>
      </p:sp>
      <p:cxnSp>
        <p:nvCxnSpPr>
          <p:cNvPr id="20" name="直線コネクタ 19">
            <a:extLst>
              <a:ext uri="{FF2B5EF4-FFF2-40B4-BE49-F238E27FC236}">
                <a16:creationId xmlns:a16="http://schemas.microsoft.com/office/drawing/2014/main" id="{575E979F-E9D2-4856-B687-9C1FF17E73ED}"/>
              </a:ext>
            </a:extLst>
          </p:cNvPr>
          <p:cNvCxnSpPr/>
          <p:nvPr userDrawn="1"/>
        </p:nvCxnSpPr>
        <p:spPr>
          <a:xfrm flipV="1">
            <a:off x="1112399" y="1236260"/>
            <a:ext cx="0" cy="653171"/>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7EAAD990-8616-4EFB-8C8F-39F44D2719A7}"/>
              </a:ext>
            </a:extLst>
          </p:cNvPr>
          <p:cNvSpPr txBox="1"/>
          <p:nvPr userDrawn="1"/>
        </p:nvSpPr>
        <p:spPr>
          <a:xfrm>
            <a:off x="138485" y="1399553"/>
            <a:ext cx="973915" cy="326585"/>
          </a:xfrm>
          <a:prstGeom prst="rect">
            <a:avLst/>
          </a:prstGeom>
          <a:noFill/>
        </p:spPr>
        <p:txBody>
          <a:bodyPr wrap="square" lIns="0" tIns="0" rIns="0" bIns="0" rtlCol="0" anchor="ctr">
            <a:noAutofit/>
          </a:bodyPr>
          <a:lstStyle/>
          <a:p>
            <a:r>
              <a:rPr lang="en-US" altLang="ja-JP" sz="1292" b="1">
                <a:solidFill>
                  <a:schemeClr val="bg2"/>
                </a:solidFill>
                <a:latin typeface="Meiryo UI" panose="020B0604030504040204" pitchFamily="50" charset="-128"/>
                <a:ea typeface="Meiryo UI" panose="020B0604030504040204" pitchFamily="50" charset="-128"/>
              </a:rPr>
              <a:t>1. </a:t>
            </a:r>
            <a:r>
              <a:rPr lang="ja-JP" altLang="en-US" sz="1292" b="1">
                <a:solidFill>
                  <a:schemeClr val="bg2"/>
                </a:solidFill>
                <a:latin typeface="Meiryo UI" panose="020B0604030504040204" pitchFamily="50" charset="-128"/>
                <a:ea typeface="Meiryo UI" panose="020B0604030504040204" pitchFamily="50" charset="-128"/>
              </a:rPr>
              <a:t>事業目的</a:t>
            </a:r>
          </a:p>
        </p:txBody>
      </p:sp>
      <p:sp>
        <p:nvSpPr>
          <p:cNvPr id="22" name="テキスト プレースホルダー 36">
            <a:extLst>
              <a:ext uri="{FF2B5EF4-FFF2-40B4-BE49-F238E27FC236}">
                <a16:creationId xmlns:a16="http://schemas.microsoft.com/office/drawing/2014/main" id="{6B374390-D51B-435B-BC83-E2B9C6EF2D83}"/>
              </a:ext>
            </a:extLst>
          </p:cNvPr>
          <p:cNvSpPr>
            <a:spLocks noGrp="1"/>
          </p:cNvSpPr>
          <p:nvPr>
            <p:ph type="body" sz="quarter" idx="24" hasCustomPrompt="1"/>
          </p:nvPr>
        </p:nvSpPr>
        <p:spPr bwMode="white">
          <a:xfrm>
            <a:off x="1043470" y="6368679"/>
            <a:ext cx="7943412" cy="326585"/>
          </a:xfrm>
        </p:spPr>
        <p:txBody>
          <a:bodyPr lIns="0" tIns="18000" rIns="108000" bIns="0" anchor="ctr">
            <a:noAutofit/>
          </a:bodyPr>
          <a:lstStyle>
            <a:lvl1pPr marL="0" indent="0" algn="l">
              <a:buNone/>
              <a:defRPr sz="1026" b="1">
                <a:solidFill>
                  <a:schemeClr val="bg1"/>
                </a:solidFill>
                <a:latin typeface="Meiryo UI" panose="020B0604030504040204" pitchFamily="50" charset="-128"/>
                <a:ea typeface="Meiryo UI" panose="020B0604030504040204" pitchFamily="50" charset="-128"/>
              </a:defRPr>
            </a:lvl1pPr>
          </a:lstStyle>
          <a:p>
            <a:pPr lvl="0"/>
            <a:r>
              <a:rPr kumimoji="1" lang="ja-JP" altLang="en-US"/>
              <a:t>問合せ先を記載</a:t>
            </a:r>
          </a:p>
        </p:txBody>
      </p:sp>
      <p:sp>
        <p:nvSpPr>
          <p:cNvPr id="23" name="テキスト ボックス 22">
            <a:extLst>
              <a:ext uri="{FF2B5EF4-FFF2-40B4-BE49-F238E27FC236}">
                <a16:creationId xmlns:a16="http://schemas.microsoft.com/office/drawing/2014/main" id="{3300BF32-8B86-43CF-9624-64796ABDAC3D}"/>
              </a:ext>
            </a:extLst>
          </p:cNvPr>
          <p:cNvSpPr txBox="1"/>
          <p:nvPr userDrawn="1"/>
        </p:nvSpPr>
        <p:spPr>
          <a:xfrm>
            <a:off x="373102" y="5458321"/>
            <a:ext cx="831287" cy="228610"/>
          </a:xfrm>
          <a:prstGeom prst="rect">
            <a:avLst/>
          </a:prstGeom>
          <a:noFill/>
        </p:spPr>
        <p:txBody>
          <a:bodyPr wrap="none" lIns="0" tIns="0" rIns="0" bIns="0" rtlCol="0" anchor="ctr">
            <a:noAutofit/>
          </a:bodyPr>
          <a:lstStyle/>
          <a:p>
            <a:pPr algn="dist"/>
            <a:r>
              <a:rPr lang="ja-JP" altLang="en-US" sz="1107">
                <a:solidFill>
                  <a:schemeClr val="tx1"/>
                </a:solidFill>
                <a:latin typeface="Meiryo UI" panose="020B0604030504040204" pitchFamily="50" charset="-128"/>
                <a:ea typeface="Meiryo UI" panose="020B0604030504040204" pitchFamily="50" charset="-128"/>
              </a:rPr>
              <a:t>■事業形態：</a:t>
            </a:r>
          </a:p>
        </p:txBody>
      </p:sp>
      <p:sp>
        <p:nvSpPr>
          <p:cNvPr id="24" name="テキスト プレースホルダー 37">
            <a:extLst>
              <a:ext uri="{FF2B5EF4-FFF2-40B4-BE49-F238E27FC236}">
                <a16:creationId xmlns:a16="http://schemas.microsoft.com/office/drawing/2014/main" id="{31F24937-C017-44CE-9CF8-846D2BCE722E}"/>
              </a:ext>
            </a:extLst>
          </p:cNvPr>
          <p:cNvSpPr>
            <a:spLocks noGrp="1"/>
          </p:cNvSpPr>
          <p:nvPr>
            <p:ph type="body" sz="quarter" idx="27" hasCustomPrompt="1"/>
          </p:nvPr>
        </p:nvSpPr>
        <p:spPr>
          <a:xfrm>
            <a:off x="1221998" y="5717548"/>
            <a:ext cx="3694610" cy="228610"/>
          </a:xfrm>
        </p:spPr>
        <p:txBody>
          <a:bodyPr lIns="0" tIns="0" rIns="0" bIns="0" anchor="ctr">
            <a:normAutofit/>
          </a:bodyPr>
          <a:lstStyle>
            <a:lvl1pPr marL="0" indent="0" algn="l">
              <a:lnSpc>
                <a:spcPct val="120000"/>
              </a:lnSpc>
              <a:spcBef>
                <a:spcPts val="0"/>
              </a:spcBef>
              <a:buFont typeface="Wingdings" panose="05000000000000000000" pitchFamily="2" charset="2"/>
              <a:buNone/>
              <a:defRPr sz="1107">
                <a:solidFill>
                  <a:schemeClr val="tx1"/>
                </a:solidFill>
                <a:latin typeface="Meiryo UI" panose="020B0604030504040204" pitchFamily="50" charset="-128"/>
                <a:ea typeface="Meiryo UI" panose="020B0604030504040204" pitchFamily="50" charset="-128"/>
              </a:defRPr>
            </a:lvl1pPr>
          </a:lstStyle>
          <a:p>
            <a:pPr lvl="0"/>
            <a:r>
              <a:rPr kumimoji="1" lang="ja-JP" altLang="en-US"/>
              <a:t>橙色の吹出しに示した選択肢の中から選択して記載</a:t>
            </a:r>
          </a:p>
        </p:txBody>
      </p:sp>
      <p:sp>
        <p:nvSpPr>
          <p:cNvPr id="25" name="テキスト プレースホルダー 37">
            <a:extLst>
              <a:ext uri="{FF2B5EF4-FFF2-40B4-BE49-F238E27FC236}">
                <a16:creationId xmlns:a16="http://schemas.microsoft.com/office/drawing/2014/main" id="{ABBEB580-4D48-42D5-8B77-AE5AFC4BFD24}"/>
              </a:ext>
            </a:extLst>
          </p:cNvPr>
          <p:cNvSpPr>
            <a:spLocks noGrp="1"/>
          </p:cNvSpPr>
          <p:nvPr>
            <p:ph type="body" sz="quarter" idx="28" hasCustomPrompt="1"/>
          </p:nvPr>
        </p:nvSpPr>
        <p:spPr>
          <a:xfrm>
            <a:off x="1221998" y="5976775"/>
            <a:ext cx="3694610" cy="228610"/>
          </a:xfrm>
        </p:spPr>
        <p:txBody>
          <a:bodyPr lIns="0" tIns="0" rIns="0" bIns="0" anchor="ctr">
            <a:normAutofit/>
          </a:bodyPr>
          <a:lstStyle>
            <a:lvl1pPr marL="0" indent="0" algn="l">
              <a:lnSpc>
                <a:spcPct val="120000"/>
              </a:lnSpc>
              <a:spcBef>
                <a:spcPts val="0"/>
              </a:spcBef>
              <a:buFont typeface="Wingdings" panose="05000000000000000000" pitchFamily="2" charset="2"/>
              <a:buNone/>
              <a:defRPr sz="1107">
                <a:solidFill>
                  <a:schemeClr val="tx1"/>
                </a:solidFill>
                <a:latin typeface="Meiryo UI" panose="020B0604030504040204" pitchFamily="50" charset="-128"/>
                <a:ea typeface="Meiryo UI" panose="020B0604030504040204" pitchFamily="50" charset="-128"/>
              </a:defRPr>
            </a:lvl1pPr>
          </a:lstStyle>
          <a:p>
            <a:pPr lvl="0"/>
            <a:r>
              <a:rPr kumimoji="1" lang="ja-JP" altLang="en-US"/>
              <a:t>令和２年度～令和○年度（予定）　と記載</a:t>
            </a:r>
          </a:p>
        </p:txBody>
      </p:sp>
      <p:sp>
        <p:nvSpPr>
          <p:cNvPr id="26" name="テキスト ボックス 25">
            <a:extLst>
              <a:ext uri="{FF2B5EF4-FFF2-40B4-BE49-F238E27FC236}">
                <a16:creationId xmlns:a16="http://schemas.microsoft.com/office/drawing/2014/main" id="{0CA0E264-5881-41CB-8BC4-C831A2A4DFEB}"/>
              </a:ext>
            </a:extLst>
          </p:cNvPr>
          <p:cNvSpPr txBox="1"/>
          <p:nvPr userDrawn="1"/>
        </p:nvSpPr>
        <p:spPr>
          <a:xfrm>
            <a:off x="373102" y="5976775"/>
            <a:ext cx="831287" cy="228610"/>
          </a:xfrm>
          <a:prstGeom prst="rect">
            <a:avLst/>
          </a:prstGeom>
          <a:noFill/>
        </p:spPr>
        <p:txBody>
          <a:bodyPr wrap="none" lIns="0" tIns="0" rIns="0" bIns="0" rtlCol="0" anchor="ctr">
            <a:noAutofit/>
          </a:bodyPr>
          <a:lstStyle/>
          <a:p>
            <a:pPr algn="dist"/>
            <a:r>
              <a:rPr lang="ja-JP" altLang="en-US" sz="1107">
                <a:solidFill>
                  <a:schemeClr val="tx1"/>
                </a:solidFill>
                <a:latin typeface="Meiryo UI" panose="020B0604030504040204" pitchFamily="50" charset="-128"/>
                <a:ea typeface="Meiryo UI" panose="020B0604030504040204" pitchFamily="50" charset="-128"/>
              </a:rPr>
              <a:t>■実施期間：</a:t>
            </a:r>
          </a:p>
        </p:txBody>
      </p:sp>
      <p:cxnSp>
        <p:nvCxnSpPr>
          <p:cNvPr id="27" name="直線コネクタ 26">
            <a:extLst>
              <a:ext uri="{FF2B5EF4-FFF2-40B4-BE49-F238E27FC236}">
                <a16:creationId xmlns:a16="http://schemas.microsoft.com/office/drawing/2014/main" id="{49DD02CD-CB82-437F-852D-57086C0391BD}"/>
              </a:ext>
            </a:extLst>
          </p:cNvPr>
          <p:cNvCxnSpPr>
            <a:cxnSpLocks/>
          </p:cNvCxnSpPr>
          <p:nvPr userDrawn="1"/>
        </p:nvCxnSpPr>
        <p:spPr>
          <a:xfrm flipH="1">
            <a:off x="136131" y="447260"/>
            <a:ext cx="8853564" cy="18811"/>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テキスト プレースホルダー 37">
            <a:extLst>
              <a:ext uri="{FF2B5EF4-FFF2-40B4-BE49-F238E27FC236}">
                <a16:creationId xmlns:a16="http://schemas.microsoft.com/office/drawing/2014/main" id="{8F4CACCF-DF59-40E0-8B22-3CC88D955CF8}"/>
              </a:ext>
            </a:extLst>
          </p:cNvPr>
          <p:cNvSpPr>
            <a:spLocks noGrp="1"/>
          </p:cNvSpPr>
          <p:nvPr>
            <p:ph type="body" sz="quarter" idx="17" hasCustomPrompt="1"/>
          </p:nvPr>
        </p:nvSpPr>
        <p:spPr>
          <a:xfrm>
            <a:off x="136130" y="447259"/>
            <a:ext cx="8251090" cy="293927"/>
          </a:xfrm>
        </p:spPr>
        <p:txBody>
          <a:bodyPr lIns="0" tIns="0" rIns="0" bIns="0" anchor="ctr" anchorCtr="0">
            <a:normAutofit/>
          </a:bodyPr>
          <a:lstStyle>
            <a:lvl1pPr marL="0" indent="0" algn="r">
              <a:lnSpc>
                <a:spcPct val="120000"/>
              </a:lnSpc>
              <a:spcBef>
                <a:spcPts val="0"/>
              </a:spcBef>
              <a:buFont typeface="Arial" panose="020B0604020202020204" pitchFamily="34" charset="0"/>
              <a:buNone/>
              <a:defRPr sz="1107">
                <a:solidFill>
                  <a:schemeClr val="tx1"/>
                </a:solidFill>
                <a:latin typeface="Meiryo UI" panose="020B0604030504040204" pitchFamily="50" charset="-128"/>
                <a:ea typeface="Meiryo UI" panose="020B0604030504040204" pitchFamily="50" charset="-128"/>
              </a:defRPr>
            </a:lvl1pPr>
          </a:lstStyle>
          <a:p>
            <a:pPr lvl="0"/>
            <a:r>
              <a:rPr kumimoji="1" lang="en-US" altLang="ja-JP"/>
              <a:t>【</a:t>
            </a:r>
            <a:r>
              <a:rPr kumimoji="1" lang="ja-JP" altLang="en-US"/>
              <a:t>令和２年度要求額 </a:t>
            </a:r>
            <a:r>
              <a:rPr kumimoji="1" lang="en-US" altLang="ja-JP"/>
              <a:t>0,000</a:t>
            </a:r>
            <a:r>
              <a:rPr kumimoji="1" lang="ja-JP" altLang="en-US"/>
              <a:t>百万円（</a:t>
            </a:r>
            <a:r>
              <a:rPr kumimoji="1" lang="en-US" altLang="ja-JP"/>
              <a:t>0,000</a:t>
            </a:r>
            <a:r>
              <a:rPr kumimoji="1" lang="ja-JP" altLang="en-US"/>
              <a:t>百万円）</a:t>
            </a:r>
            <a:r>
              <a:rPr kumimoji="1" lang="en-US" altLang="ja-JP"/>
              <a:t>】</a:t>
            </a:r>
          </a:p>
        </p:txBody>
      </p:sp>
      <p:cxnSp>
        <p:nvCxnSpPr>
          <p:cNvPr id="30" name="直線コネクタ 29">
            <a:extLst>
              <a:ext uri="{FF2B5EF4-FFF2-40B4-BE49-F238E27FC236}">
                <a16:creationId xmlns:a16="http://schemas.microsoft.com/office/drawing/2014/main" id="{EC97E369-E6B0-4356-818A-927158B52DA6}"/>
              </a:ext>
            </a:extLst>
          </p:cNvPr>
          <p:cNvCxnSpPr/>
          <p:nvPr userDrawn="1"/>
        </p:nvCxnSpPr>
        <p:spPr>
          <a:xfrm>
            <a:off x="138484" y="2432672"/>
            <a:ext cx="4618263"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32" name="テキスト プレースホルダー 37">
            <a:extLst>
              <a:ext uri="{FF2B5EF4-FFF2-40B4-BE49-F238E27FC236}">
                <a16:creationId xmlns:a16="http://schemas.microsoft.com/office/drawing/2014/main" id="{05AEDB54-2F1F-4D55-B5C5-B02A1E6CADAB}"/>
              </a:ext>
            </a:extLst>
          </p:cNvPr>
          <p:cNvSpPr>
            <a:spLocks noGrp="1"/>
          </p:cNvSpPr>
          <p:nvPr>
            <p:ph type="body" sz="quarter" idx="29" hasCustomPrompt="1"/>
          </p:nvPr>
        </p:nvSpPr>
        <p:spPr>
          <a:xfrm>
            <a:off x="5137489" y="2432673"/>
            <a:ext cx="3868027" cy="3755733"/>
          </a:xfrm>
        </p:spPr>
        <p:txBody>
          <a:bodyPr lIns="0" tIns="72000" rIns="0" bIns="0" anchor="t">
            <a:noAutofit/>
          </a:bodyPr>
          <a:lstStyle>
            <a:lvl1pPr marL="0" indent="0" algn="l">
              <a:lnSpc>
                <a:spcPct val="120000"/>
              </a:lnSpc>
              <a:spcBef>
                <a:spcPts val="0"/>
              </a:spcBef>
              <a:buFont typeface="Arial" panose="020B0604020202020204" pitchFamily="34" charset="0"/>
              <a:buNone/>
              <a:defRPr sz="1026">
                <a:solidFill>
                  <a:schemeClr val="tx1"/>
                </a:solidFill>
                <a:latin typeface="Meiryo UI" panose="020B0604030504040204" pitchFamily="50" charset="-128"/>
                <a:ea typeface="Meiryo UI" panose="020B0604030504040204" pitchFamily="50" charset="-128"/>
              </a:defRPr>
            </a:lvl1pPr>
          </a:lstStyle>
          <a:p>
            <a:pPr lvl="0"/>
            <a:r>
              <a:rPr kumimoji="1" lang="ja-JP" altLang="en-US"/>
              <a:t>図・写真等を交えつつ、このスペースに納まるよう記述</a:t>
            </a:r>
          </a:p>
        </p:txBody>
      </p:sp>
      <p:cxnSp>
        <p:nvCxnSpPr>
          <p:cNvPr id="33" name="直線コネクタ 32">
            <a:extLst>
              <a:ext uri="{FF2B5EF4-FFF2-40B4-BE49-F238E27FC236}">
                <a16:creationId xmlns:a16="http://schemas.microsoft.com/office/drawing/2014/main" id="{93ABC200-7A3B-4D6E-9A7A-DD056E784D0D}"/>
              </a:ext>
            </a:extLst>
          </p:cNvPr>
          <p:cNvCxnSpPr/>
          <p:nvPr userDrawn="1"/>
        </p:nvCxnSpPr>
        <p:spPr>
          <a:xfrm>
            <a:off x="5126176" y="2432672"/>
            <a:ext cx="3879341"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9DABB4ED-B7E1-4C29-AC71-063748A973FB}"/>
              </a:ext>
            </a:extLst>
          </p:cNvPr>
          <p:cNvSpPr txBox="1"/>
          <p:nvPr userDrawn="1"/>
        </p:nvSpPr>
        <p:spPr>
          <a:xfrm>
            <a:off x="373102" y="5717548"/>
            <a:ext cx="831287" cy="228610"/>
          </a:xfrm>
          <a:prstGeom prst="rect">
            <a:avLst/>
          </a:prstGeom>
          <a:noFill/>
        </p:spPr>
        <p:txBody>
          <a:bodyPr wrap="none" lIns="0" tIns="0" rIns="0" bIns="0" rtlCol="0" anchor="ctr">
            <a:noAutofit/>
          </a:bodyPr>
          <a:lstStyle/>
          <a:p>
            <a:pPr algn="dist" defTabSz="153416">
              <a:tabLst/>
            </a:pPr>
            <a:r>
              <a:rPr lang="ja-JP" altLang="en-US" sz="1107">
                <a:solidFill>
                  <a:schemeClr val="tx1"/>
                </a:solidFill>
                <a:latin typeface="Meiryo UI" panose="020B0604030504040204" pitchFamily="50" charset="-128"/>
                <a:ea typeface="Meiryo UI" panose="020B0604030504040204" pitchFamily="50" charset="-128"/>
              </a:rPr>
              <a:t>■選　　　択：</a:t>
            </a:r>
          </a:p>
        </p:txBody>
      </p:sp>
      <p:sp>
        <p:nvSpPr>
          <p:cNvPr id="35" name="テキスト ボックス 34">
            <a:extLst>
              <a:ext uri="{FF2B5EF4-FFF2-40B4-BE49-F238E27FC236}">
                <a16:creationId xmlns:a16="http://schemas.microsoft.com/office/drawing/2014/main" id="{B52C3A3B-D331-4FA9-B49C-4CE55D8902BF}"/>
              </a:ext>
            </a:extLst>
          </p:cNvPr>
          <p:cNvSpPr txBox="1"/>
          <p:nvPr userDrawn="1"/>
        </p:nvSpPr>
        <p:spPr>
          <a:xfrm>
            <a:off x="136131" y="5113933"/>
            <a:ext cx="4789493" cy="261268"/>
          </a:xfrm>
          <a:prstGeom prst="rect">
            <a:avLst/>
          </a:prstGeom>
          <a:noFill/>
        </p:spPr>
        <p:txBody>
          <a:bodyPr wrap="square" lIns="0" tIns="0" bIns="61577" rtlCol="0" anchor="b" anchorCtr="0">
            <a:noAutofit/>
          </a:bodyPr>
          <a:lstStyle/>
          <a:p>
            <a:r>
              <a:rPr lang="en-US" altLang="ja-JP" sz="1292" b="1">
                <a:solidFill>
                  <a:schemeClr val="bg2"/>
                </a:solidFill>
                <a:latin typeface="Meiryo UI" panose="020B0604030504040204" pitchFamily="50" charset="-128"/>
                <a:ea typeface="Meiryo UI" panose="020B0604030504040204" pitchFamily="50" charset="-128"/>
              </a:rPr>
              <a:t>3. </a:t>
            </a:r>
            <a:r>
              <a:rPr lang="ja-JP" altLang="en-US" sz="1292" b="1">
                <a:solidFill>
                  <a:schemeClr val="bg2"/>
                </a:solidFill>
                <a:latin typeface="Meiryo UI" panose="020B0604030504040204" pitchFamily="50" charset="-128"/>
                <a:ea typeface="Meiryo UI" panose="020B0604030504040204" pitchFamily="50" charset="-128"/>
              </a:rPr>
              <a:t>事業スキーム</a:t>
            </a:r>
          </a:p>
        </p:txBody>
      </p:sp>
      <p:cxnSp>
        <p:nvCxnSpPr>
          <p:cNvPr id="36" name="直線コネクタ 35">
            <a:extLst>
              <a:ext uri="{FF2B5EF4-FFF2-40B4-BE49-F238E27FC236}">
                <a16:creationId xmlns:a16="http://schemas.microsoft.com/office/drawing/2014/main" id="{E1BEDD27-520F-4457-AAA7-263233F32CAB}"/>
              </a:ext>
            </a:extLst>
          </p:cNvPr>
          <p:cNvCxnSpPr/>
          <p:nvPr userDrawn="1"/>
        </p:nvCxnSpPr>
        <p:spPr>
          <a:xfrm>
            <a:off x="153420" y="5375201"/>
            <a:ext cx="4772205"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pic>
        <p:nvPicPr>
          <p:cNvPr id="37" name="グラフィックス 4">
            <a:extLst>
              <a:ext uri="{FF2B5EF4-FFF2-40B4-BE49-F238E27FC236}">
                <a16:creationId xmlns:a16="http://schemas.microsoft.com/office/drawing/2014/main" id="{716B933F-57EE-4D45-A154-8C5C4C4E1984}"/>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138484" y="808025"/>
            <a:ext cx="8867031" cy="326585"/>
          </a:xfrm>
          <a:prstGeom prst="rect">
            <a:avLst/>
          </a:prstGeom>
          <a:ln>
            <a:noFill/>
          </a:ln>
        </p:spPr>
      </p:pic>
      <p:sp>
        <p:nvSpPr>
          <p:cNvPr id="38" name="テキスト プレースホルダー 36">
            <a:extLst>
              <a:ext uri="{FF2B5EF4-FFF2-40B4-BE49-F238E27FC236}">
                <a16:creationId xmlns:a16="http://schemas.microsoft.com/office/drawing/2014/main" id="{5A2EDDF3-3029-44F5-ADC4-AAC9B3CDA9BD}"/>
              </a:ext>
            </a:extLst>
          </p:cNvPr>
          <p:cNvSpPr>
            <a:spLocks noGrp="1"/>
          </p:cNvSpPr>
          <p:nvPr>
            <p:ph type="body" sz="quarter" idx="16" hasCustomPrompt="1"/>
          </p:nvPr>
        </p:nvSpPr>
        <p:spPr>
          <a:xfrm>
            <a:off x="138485" y="808024"/>
            <a:ext cx="8851209" cy="326585"/>
          </a:xfrm>
        </p:spPr>
        <p:txBody>
          <a:bodyPr lIns="108000" tIns="36000" rIns="108000" bIns="0" anchor="ctr">
            <a:noAutofit/>
          </a:bodyPr>
          <a:lstStyle>
            <a:lvl1pPr marL="0" indent="0" algn="l">
              <a:buNone/>
              <a:defRPr sz="1197" b="1">
                <a:solidFill>
                  <a:schemeClr val="bg2"/>
                </a:solidFill>
                <a:latin typeface="Meiryo UI" panose="020B0604030504040204" pitchFamily="50" charset="-128"/>
                <a:ea typeface="Meiryo UI" panose="020B0604030504040204" pitchFamily="50" charset="-128"/>
              </a:defRPr>
            </a:lvl1pPr>
          </a:lstStyle>
          <a:p>
            <a:pPr lvl="0"/>
            <a:r>
              <a:rPr kumimoji="1" lang="ja-JP" altLang="en-US"/>
              <a:t>事業のポイントを簡潔に記載</a:t>
            </a:r>
          </a:p>
        </p:txBody>
      </p:sp>
      <p:pic>
        <p:nvPicPr>
          <p:cNvPr id="8" name="Picture 11" descr="ç°å¢ç">
            <a:extLst>
              <a:ext uri="{FF2B5EF4-FFF2-40B4-BE49-F238E27FC236}">
                <a16:creationId xmlns:a16="http://schemas.microsoft.com/office/drawing/2014/main" id="{E4524634-FD36-4E22-9D09-12B514CD191F}"/>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8387220" y="132844"/>
            <a:ext cx="620651" cy="674311"/>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プレースホルダー 36">
            <a:extLst>
              <a:ext uri="{FF2B5EF4-FFF2-40B4-BE49-F238E27FC236}">
                <a16:creationId xmlns:a16="http://schemas.microsoft.com/office/drawing/2014/main" id="{9B97E414-CE64-463C-8703-5E74B265F930}"/>
              </a:ext>
            </a:extLst>
          </p:cNvPr>
          <p:cNvSpPr>
            <a:spLocks noGrp="1"/>
          </p:cNvSpPr>
          <p:nvPr>
            <p:ph type="body" sz="quarter" idx="12" hasCustomPrompt="1"/>
          </p:nvPr>
        </p:nvSpPr>
        <p:spPr>
          <a:xfrm>
            <a:off x="5353009" y="2173437"/>
            <a:ext cx="3633033" cy="261268"/>
          </a:xfrm>
        </p:spPr>
        <p:txBody>
          <a:bodyPr lIns="0" tIns="0" rIns="0" bIns="72000" anchor="b" anchorCtr="0">
            <a:normAutofit/>
          </a:bodyPr>
          <a:lstStyle>
            <a:lvl1pPr marL="0" indent="0" algn="l">
              <a:buNone/>
              <a:defRPr sz="1292" b="1">
                <a:solidFill>
                  <a:schemeClr val="bg2"/>
                </a:solidFill>
                <a:latin typeface="Meiryo UI" panose="020B0604030504040204" pitchFamily="50" charset="-128"/>
                <a:ea typeface="Meiryo UI" panose="020B0604030504040204" pitchFamily="50" charset="-128"/>
                <a:cs typeface="Arial" panose="020B0604020202020204" pitchFamily="34" charset="0"/>
              </a:defRPr>
            </a:lvl1pPr>
          </a:lstStyle>
          <a:p>
            <a:pPr lvl="0"/>
            <a:r>
              <a:rPr kumimoji="1" lang="ja-JP" altLang="en-US"/>
              <a:t>補助対象、支援対象の例、事業イメージ </a:t>
            </a:r>
            <a:r>
              <a:rPr kumimoji="1" lang="en-US" altLang="ja-JP"/>
              <a:t>etc.</a:t>
            </a:r>
            <a:endParaRPr kumimoji="1" lang="ja-JP" altLang="en-US"/>
          </a:p>
        </p:txBody>
      </p:sp>
      <p:sp>
        <p:nvSpPr>
          <p:cNvPr id="39" name="テキスト ボックス 38">
            <a:extLst>
              <a:ext uri="{FF2B5EF4-FFF2-40B4-BE49-F238E27FC236}">
                <a16:creationId xmlns:a16="http://schemas.microsoft.com/office/drawing/2014/main" id="{44AB8DD7-62C0-4DA8-85A3-8FFC2554F26A}"/>
              </a:ext>
            </a:extLst>
          </p:cNvPr>
          <p:cNvSpPr txBox="1"/>
          <p:nvPr userDrawn="1"/>
        </p:nvSpPr>
        <p:spPr>
          <a:xfrm>
            <a:off x="5137490" y="2173437"/>
            <a:ext cx="3848552" cy="261268"/>
          </a:xfrm>
          <a:prstGeom prst="rect">
            <a:avLst/>
          </a:prstGeom>
          <a:noFill/>
        </p:spPr>
        <p:txBody>
          <a:bodyPr wrap="square" lIns="0" tIns="0" bIns="61577" rtlCol="0" anchor="b" anchorCtr="0">
            <a:noAutofit/>
          </a:bodyPr>
          <a:lstStyle/>
          <a:p>
            <a:pPr algn="l"/>
            <a:r>
              <a:rPr lang="en-US" altLang="ja-JP" sz="1292" b="1">
                <a:solidFill>
                  <a:schemeClr val="bg2"/>
                </a:solidFill>
                <a:latin typeface="Meiryo UI" panose="020B0604030504040204" pitchFamily="50" charset="-128"/>
                <a:ea typeface="Meiryo UI" panose="020B0604030504040204" pitchFamily="50" charset="-128"/>
              </a:rPr>
              <a:t>4. </a:t>
            </a:r>
          </a:p>
        </p:txBody>
      </p:sp>
    </p:spTree>
    <p:extLst>
      <p:ext uri="{BB962C8B-B14F-4D97-AF65-F5344CB8AC3E}">
        <p14:creationId xmlns:p14="http://schemas.microsoft.com/office/powerpoint/2010/main" val="2881605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C4F33A39-73E7-49E0-BF4C-2CE0E2DB7091}"/>
              </a:ext>
            </a:extLst>
          </p:cNvPr>
          <p:cNvSpPr/>
          <p:nvPr userDrawn="1"/>
        </p:nvSpPr>
        <p:spPr>
          <a:xfrm>
            <a:off x="338593" y="359097"/>
            <a:ext cx="8466815" cy="6139807"/>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ctr" anchorCtr="0" forceAA="0" compatLnSpc="1">
            <a:prstTxWarp prst="textNoShape">
              <a:avLst/>
            </a:prstTxWarp>
            <a:noAutofit/>
          </a:bodyPr>
          <a:lstStyle/>
          <a:p>
            <a:pPr algn="ctr"/>
            <a:endParaRPr kumimoji="1" lang="ja-JP" altLang="en-US" sz="1368">
              <a:solidFill>
                <a:schemeClr val="tx1"/>
              </a:solidFill>
            </a:endParaRPr>
          </a:p>
        </p:txBody>
      </p:sp>
      <p:pic>
        <p:nvPicPr>
          <p:cNvPr id="17" name="Picture 2">
            <a:extLst>
              <a:ext uri="{FF2B5EF4-FFF2-40B4-BE49-F238E27FC236}">
                <a16:creationId xmlns:a16="http://schemas.microsoft.com/office/drawing/2014/main" id="{763CBD03-2A6D-45D7-9768-1358FBBD1C80}"/>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742978" y="3120324"/>
            <a:ext cx="1658045" cy="617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5392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内容説明用スライド_タイトルのみ+リー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2330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3A91721A-3382-431C-8B68-27C1CFB9E62E}"/>
              </a:ext>
            </a:extLst>
          </p:cNvPr>
          <p:cNvGrpSpPr/>
          <p:nvPr userDrawn="1"/>
        </p:nvGrpSpPr>
        <p:grpSpPr>
          <a:xfrm>
            <a:off x="138353" y="945837"/>
            <a:ext cx="8867294" cy="5749427"/>
            <a:chOff x="177800" y="1042608"/>
            <a:chExt cx="10368269" cy="6337679"/>
          </a:xfrm>
        </p:grpSpPr>
        <p:grpSp>
          <p:nvGrpSpPr>
            <p:cNvPr id="3" name="グループ化 2">
              <a:extLst>
                <a:ext uri="{FF2B5EF4-FFF2-40B4-BE49-F238E27FC236}">
                  <a16:creationId xmlns:a16="http://schemas.microsoft.com/office/drawing/2014/main" id="{4BFD48F3-14B9-49AE-A1D1-DE5151258DCE}"/>
                </a:ext>
              </a:extLst>
            </p:cNvPr>
            <p:cNvGrpSpPr/>
            <p:nvPr userDrawn="1"/>
          </p:nvGrpSpPr>
          <p:grpSpPr>
            <a:xfrm>
              <a:off x="178075" y="1044950"/>
              <a:ext cx="10367994" cy="6335337"/>
              <a:chOff x="178074" y="1044950"/>
              <a:chExt cx="10656433" cy="6335337"/>
            </a:xfrm>
          </p:grpSpPr>
          <p:sp>
            <p:nvSpPr>
              <p:cNvPr id="78" name="Line 4">
                <a:extLst>
                  <a:ext uri="{FF2B5EF4-FFF2-40B4-BE49-F238E27FC236}">
                    <a16:creationId xmlns:a16="http://schemas.microsoft.com/office/drawing/2014/main" id="{D826A6A1-E7E4-43E8-8468-E8C860C51E10}"/>
                  </a:ext>
                </a:extLst>
              </p:cNvPr>
              <p:cNvSpPr>
                <a:spLocks noChangeShapeType="1"/>
              </p:cNvSpPr>
              <p:nvPr userDrawn="1"/>
            </p:nvSpPr>
            <p:spPr bwMode="auto">
              <a:xfrm>
                <a:off x="178074" y="7092256"/>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79" name="Line 4">
                <a:extLst>
                  <a:ext uri="{FF2B5EF4-FFF2-40B4-BE49-F238E27FC236}">
                    <a16:creationId xmlns:a16="http://schemas.microsoft.com/office/drawing/2014/main" id="{57F0DA1D-52D9-4F60-AFF6-8877566167A1}"/>
                  </a:ext>
                </a:extLst>
              </p:cNvPr>
              <p:cNvSpPr>
                <a:spLocks noChangeShapeType="1"/>
              </p:cNvSpPr>
              <p:nvPr userDrawn="1"/>
            </p:nvSpPr>
            <p:spPr bwMode="auto">
              <a:xfrm>
                <a:off x="178074" y="7236256"/>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0" name="Line 4">
                <a:extLst>
                  <a:ext uri="{FF2B5EF4-FFF2-40B4-BE49-F238E27FC236}">
                    <a16:creationId xmlns:a16="http://schemas.microsoft.com/office/drawing/2014/main" id="{9E980EDF-B6AB-4B0C-A980-495536119834}"/>
                  </a:ext>
                </a:extLst>
              </p:cNvPr>
              <p:cNvSpPr>
                <a:spLocks noChangeShapeType="1"/>
              </p:cNvSpPr>
              <p:nvPr userDrawn="1"/>
            </p:nvSpPr>
            <p:spPr bwMode="auto">
              <a:xfrm>
                <a:off x="178074" y="66615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1" name="Line 5">
                <a:extLst>
                  <a:ext uri="{FF2B5EF4-FFF2-40B4-BE49-F238E27FC236}">
                    <a16:creationId xmlns:a16="http://schemas.microsoft.com/office/drawing/2014/main" id="{36E35AEA-8BC5-4852-9481-7958B3061CC9}"/>
                  </a:ext>
                </a:extLst>
              </p:cNvPr>
              <p:cNvSpPr>
                <a:spLocks noChangeShapeType="1"/>
              </p:cNvSpPr>
              <p:nvPr userDrawn="1"/>
            </p:nvSpPr>
            <p:spPr bwMode="auto">
              <a:xfrm>
                <a:off x="178074" y="65170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2" name="Line 6">
                <a:extLst>
                  <a:ext uri="{FF2B5EF4-FFF2-40B4-BE49-F238E27FC236}">
                    <a16:creationId xmlns:a16="http://schemas.microsoft.com/office/drawing/2014/main" id="{89C1479F-6CF5-403F-951E-D6CB9755730F}"/>
                  </a:ext>
                </a:extLst>
              </p:cNvPr>
              <p:cNvSpPr>
                <a:spLocks noChangeShapeType="1"/>
              </p:cNvSpPr>
              <p:nvPr userDrawn="1"/>
            </p:nvSpPr>
            <p:spPr bwMode="auto">
              <a:xfrm>
                <a:off x="178074" y="63726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3" name="Line 7">
                <a:extLst>
                  <a:ext uri="{FF2B5EF4-FFF2-40B4-BE49-F238E27FC236}">
                    <a16:creationId xmlns:a16="http://schemas.microsoft.com/office/drawing/2014/main" id="{7E684421-FA46-4F76-8DF3-44167123B394}"/>
                  </a:ext>
                </a:extLst>
              </p:cNvPr>
              <p:cNvSpPr>
                <a:spLocks noChangeShapeType="1"/>
              </p:cNvSpPr>
              <p:nvPr userDrawn="1"/>
            </p:nvSpPr>
            <p:spPr bwMode="auto">
              <a:xfrm>
                <a:off x="178074" y="62281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4" name="Line 8">
                <a:extLst>
                  <a:ext uri="{FF2B5EF4-FFF2-40B4-BE49-F238E27FC236}">
                    <a16:creationId xmlns:a16="http://schemas.microsoft.com/office/drawing/2014/main" id="{6ECE2685-095C-45C9-838A-65818D759485}"/>
                  </a:ext>
                </a:extLst>
              </p:cNvPr>
              <p:cNvSpPr>
                <a:spLocks noChangeShapeType="1"/>
              </p:cNvSpPr>
              <p:nvPr userDrawn="1"/>
            </p:nvSpPr>
            <p:spPr bwMode="auto">
              <a:xfrm>
                <a:off x="178074" y="60852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5" name="Line 9">
                <a:extLst>
                  <a:ext uri="{FF2B5EF4-FFF2-40B4-BE49-F238E27FC236}">
                    <a16:creationId xmlns:a16="http://schemas.microsoft.com/office/drawing/2014/main" id="{600ED12E-8037-4439-94BD-A834CF658819}"/>
                  </a:ext>
                </a:extLst>
              </p:cNvPr>
              <p:cNvSpPr>
                <a:spLocks noChangeShapeType="1"/>
              </p:cNvSpPr>
              <p:nvPr userDrawn="1"/>
            </p:nvSpPr>
            <p:spPr bwMode="auto">
              <a:xfrm>
                <a:off x="178074" y="59408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6" name="Line 10">
                <a:extLst>
                  <a:ext uri="{FF2B5EF4-FFF2-40B4-BE49-F238E27FC236}">
                    <a16:creationId xmlns:a16="http://schemas.microsoft.com/office/drawing/2014/main" id="{C50928EE-EDF1-4552-888F-3CCE27F96CEE}"/>
                  </a:ext>
                </a:extLst>
              </p:cNvPr>
              <p:cNvSpPr>
                <a:spLocks noChangeShapeType="1"/>
              </p:cNvSpPr>
              <p:nvPr userDrawn="1"/>
            </p:nvSpPr>
            <p:spPr bwMode="auto">
              <a:xfrm>
                <a:off x="178074" y="57963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7" name="Line 11">
                <a:extLst>
                  <a:ext uri="{FF2B5EF4-FFF2-40B4-BE49-F238E27FC236}">
                    <a16:creationId xmlns:a16="http://schemas.microsoft.com/office/drawing/2014/main" id="{75B9DE1C-6ADC-4B10-B04B-57C8C991F37E}"/>
                  </a:ext>
                </a:extLst>
              </p:cNvPr>
              <p:cNvSpPr>
                <a:spLocks noChangeShapeType="1"/>
              </p:cNvSpPr>
              <p:nvPr userDrawn="1"/>
            </p:nvSpPr>
            <p:spPr bwMode="auto">
              <a:xfrm>
                <a:off x="178074" y="56534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8" name="Line 12">
                <a:extLst>
                  <a:ext uri="{FF2B5EF4-FFF2-40B4-BE49-F238E27FC236}">
                    <a16:creationId xmlns:a16="http://schemas.microsoft.com/office/drawing/2014/main" id="{A23F7616-6766-47AB-B3EF-0B5FD415EF09}"/>
                  </a:ext>
                </a:extLst>
              </p:cNvPr>
              <p:cNvSpPr>
                <a:spLocks noChangeShapeType="1"/>
              </p:cNvSpPr>
              <p:nvPr userDrawn="1"/>
            </p:nvSpPr>
            <p:spPr bwMode="auto">
              <a:xfrm>
                <a:off x="178074" y="55090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9" name="Line 13">
                <a:extLst>
                  <a:ext uri="{FF2B5EF4-FFF2-40B4-BE49-F238E27FC236}">
                    <a16:creationId xmlns:a16="http://schemas.microsoft.com/office/drawing/2014/main" id="{021D185C-1AAE-429B-8621-1099C040362C}"/>
                  </a:ext>
                </a:extLst>
              </p:cNvPr>
              <p:cNvSpPr>
                <a:spLocks noChangeShapeType="1"/>
              </p:cNvSpPr>
              <p:nvPr userDrawn="1"/>
            </p:nvSpPr>
            <p:spPr bwMode="auto">
              <a:xfrm>
                <a:off x="178074" y="53645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0" name="Line 14">
                <a:extLst>
                  <a:ext uri="{FF2B5EF4-FFF2-40B4-BE49-F238E27FC236}">
                    <a16:creationId xmlns:a16="http://schemas.microsoft.com/office/drawing/2014/main" id="{09703D58-1DDF-4B6E-BE8C-D9DB7B26F446}"/>
                  </a:ext>
                </a:extLst>
              </p:cNvPr>
              <p:cNvSpPr>
                <a:spLocks noChangeShapeType="1"/>
              </p:cNvSpPr>
              <p:nvPr userDrawn="1"/>
            </p:nvSpPr>
            <p:spPr bwMode="auto">
              <a:xfrm>
                <a:off x="178074" y="52200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1" name="Line 15">
                <a:extLst>
                  <a:ext uri="{FF2B5EF4-FFF2-40B4-BE49-F238E27FC236}">
                    <a16:creationId xmlns:a16="http://schemas.microsoft.com/office/drawing/2014/main" id="{0A99046C-7D76-490A-88DE-41D62CAAB2D3}"/>
                  </a:ext>
                </a:extLst>
              </p:cNvPr>
              <p:cNvSpPr>
                <a:spLocks noChangeShapeType="1"/>
              </p:cNvSpPr>
              <p:nvPr userDrawn="1"/>
            </p:nvSpPr>
            <p:spPr bwMode="auto">
              <a:xfrm>
                <a:off x="178074" y="50772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2" name="Line 16">
                <a:extLst>
                  <a:ext uri="{FF2B5EF4-FFF2-40B4-BE49-F238E27FC236}">
                    <a16:creationId xmlns:a16="http://schemas.microsoft.com/office/drawing/2014/main" id="{59BBACC5-635F-4604-B162-146A153A24BB}"/>
                  </a:ext>
                </a:extLst>
              </p:cNvPr>
              <p:cNvSpPr>
                <a:spLocks noChangeShapeType="1"/>
              </p:cNvSpPr>
              <p:nvPr userDrawn="1"/>
            </p:nvSpPr>
            <p:spPr bwMode="auto">
              <a:xfrm>
                <a:off x="178074" y="49327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3" name="Line 17">
                <a:extLst>
                  <a:ext uri="{FF2B5EF4-FFF2-40B4-BE49-F238E27FC236}">
                    <a16:creationId xmlns:a16="http://schemas.microsoft.com/office/drawing/2014/main" id="{9FB4A3F6-32A1-4976-8A08-D1DAD172D3A1}"/>
                  </a:ext>
                </a:extLst>
              </p:cNvPr>
              <p:cNvSpPr>
                <a:spLocks noChangeShapeType="1"/>
              </p:cNvSpPr>
              <p:nvPr userDrawn="1"/>
            </p:nvSpPr>
            <p:spPr bwMode="auto">
              <a:xfrm>
                <a:off x="178074" y="47882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4" name="Line 18">
                <a:extLst>
                  <a:ext uri="{FF2B5EF4-FFF2-40B4-BE49-F238E27FC236}">
                    <a16:creationId xmlns:a16="http://schemas.microsoft.com/office/drawing/2014/main" id="{908F9892-CF7B-484A-A087-A99993AE4574}"/>
                  </a:ext>
                </a:extLst>
              </p:cNvPr>
              <p:cNvSpPr>
                <a:spLocks noChangeShapeType="1"/>
              </p:cNvSpPr>
              <p:nvPr userDrawn="1"/>
            </p:nvSpPr>
            <p:spPr bwMode="auto">
              <a:xfrm>
                <a:off x="178074" y="46438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5" name="Line 19">
                <a:extLst>
                  <a:ext uri="{FF2B5EF4-FFF2-40B4-BE49-F238E27FC236}">
                    <a16:creationId xmlns:a16="http://schemas.microsoft.com/office/drawing/2014/main" id="{8870D894-1D46-4193-A356-3B3B47BC911F}"/>
                  </a:ext>
                </a:extLst>
              </p:cNvPr>
              <p:cNvSpPr>
                <a:spLocks noChangeShapeType="1"/>
              </p:cNvSpPr>
              <p:nvPr userDrawn="1"/>
            </p:nvSpPr>
            <p:spPr bwMode="auto">
              <a:xfrm>
                <a:off x="178074" y="45009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6" name="Line 20">
                <a:extLst>
                  <a:ext uri="{FF2B5EF4-FFF2-40B4-BE49-F238E27FC236}">
                    <a16:creationId xmlns:a16="http://schemas.microsoft.com/office/drawing/2014/main" id="{E62FE32C-C1AA-4D40-946C-A2C857DF1D2C}"/>
                  </a:ext>
                </a:extLst>
              </p:cNvPr>
              <p:cNvSpPr>
                <a:spLocks noChangeShapeType="1"/>
              </p:cNvSpPr>
              <p:nvPr userDrawn="1"/>
            </p:nvSpPr>
            <p:spPr bwMode="auto">
              <a:xfrm>
                <a:off x="178074" y="43564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7" name="Line 21">
                <a:extLst>
                  <a:ext uri="{FF2B5EF4-FFF2-40B4-BE49-F238E27FC236}">
                    <a16:creationId xmlns:a16="http://schemas.microsoft.com/office/drawing/2014/main" id="{A41DF6BE-EF66-4E04-9235-822F95384006}"/>
                  </a:ext>
                </a:extLst>
              </p:cNvPr>
              <p:cNvSpPr>
                <a:spLocks noChangeShapeType="1"/>
              </p:cNvSpPr>
              <p:nvPr userDrawn="1"/>
            </p:nvSpPr>
            <p:spPr bwMode="auto">
              <a:xfrm>
                <a:off x="178074" y="42120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8" name="Line 22">
                <a:extLst>
                  <a:ext uri="{FF2B5EF4-FFF2-40B4-BE49-F238E27FC236}">
                    <a16:creationId xmlns:a16="http://schemas.microsoft.com/office/drawing/2014/main" id="{04515879-DFE5-4F8A-B76C-705440CA75BA}"/>
                  </a:ext>
                </a:extLst>
              </p:cNvPr>
              <p:cNvSpPr>
                <a:spLocks noChangeShapeType="1"/>
              </p:cNvSpPr>
              <p:nvPr userDrawn="1"/>
            </p:nvSpPr>
            <p:spPr bwMode="auto">
              <a:xfrm>
                <a:off x="178074" y="39246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9" name="Line 23">
                <a:extLst>
                  <a:ext uri="{FF2B5EF4-FFF2-40B4-BE49-F238E27FC236}">
                    <a16:creationId xmlns:a16="http://schemas.microsoft.com/office/drawing/2014/main" id="{0952AF1D-8248-4B31-B111-ACD4257CBB02}"/>
                  </a:ext>
                </a:extLst>
              </p:cNvPr>
              <p:cNvSpPr>
                <a:spLocks noChangeShapeType="1"/>
              </p:cNvSpPr>
              <p:nvPr userDrawn="1"/>
            </p:nvSpPr>
            <p:spPr bwMode="auto">
              <a:xfrm>
                <a:off x="178074" y="37802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0" name="Line 24">
                <a:extLst>
                  <a:ext uri="{FF2B5EF4-FFF2-40B4-BE49-F238E27FC236}">
                    <a16:creationId xmlns:a16="http://schemas.microsoft.com/office/drawing/2014/main" id="{5DF19807-4FC9-4DCA-8DBB-DA4B436820F2}"/>
                  </a:ext>
                </a:extLst>
              </p:cNvPr>
              <p:cNvSpPr>
                <a:spLocks noChangeShapeType="1"/>
              </p:cNvSpPr>
              <p:nvPr userDrawn="1"/>
            </p:nvSpPr>
            <p:spPr bwMode="auto">
              <a:xfrm>
                <a:off x="178074" y="36357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1" name="Line 25">
                <a:extLst>
                  <a:ext uri="{FF2B5EF4-FFF2-40B4-BE49-F238E27FC236}">
                    <a16:creationId xmlns:a16="http://schemas.microsoft.com/office/drawing/2014/main" id="{3B491BFB-F3D6-4AE7-A3AB-529175A1FC52}"/>
                  </a:ext>
                </a:extLst>
              </p:cNvPr>
              <p:cNvSpPr>
                <a:spLocks noChangeShapeType="1"/>
              </p:cNvSpPr>
              <p:nvPr userDrawn="1"/>
            </p:nvSpPr>
            <p:spPr bwMode="auto">
              <a:xfrm>
                <a:off x="178074" y="34928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2" name="Line 26">
                <a:extLst>
                  <a:ext uri="{FF2B5EF4-FFF2-40B4-BE49-F238E27FC236}">
                    <a16:creationId xmlns:a16="http://schemas.microsoft.com/office/drawing/2014/main" id="{F13ED150-3A1D-42A7-9E86-E99A6B5238F8}"/>
                  </a:ext>
                </a:extLst>
              </p:cNvPr>
              <p:cNvSpPr>
                <a:spLocks noChangeShapeType="1"/>
              </p:cNvSpPr>
              <p:nvPr userDrawn="1"/>
            </p:nvSpPr>
            <p:spPr bwMode="auto">
              <a:xfrm>
                <a:off x="178074" y="33484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3" name="Line 27">
                <a:extLst>
                  <a:ext uri="{FF2B5EF4-FFF2-40B4-BE49-F238E27FC236}">
                    <a16:creationId xmlns:a16="http://schemas.microsoft.com/office/drawing/2014/main" id="{EC8E0ABF-A65A-4B61-8B39-1DB126D7CE48}"/>
                  </a:ext>
                </a:extLst>
              </p:cNvPr>
              <p:cNvSpPr>
                <a:spLocks noChangeShapeType="1"/>
              </p:cNvSpPr>
              <p:nvPr userDrawn="1"/>
            </p:nvSpPr>
            <p:spPr bwMode="auto">
              <a:xfrm>
                <a:off x="178074" y="32039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4" name="Line 28">
                <a:extLst>
                  <a:ext uri="{FF2B5EF4-FFF2-40B4-BE49-F238E27FC236}">
                    <a16:creationId xmlns:a16="http://schemas.microsoft.com/office/drawing/2014/main" id="{5B0E93A0-803C-43D4-922B-174A4DD30EAF}"/>
                  </a:ext>
                </a:extLst>
              </p:cNvPr>
              <p:cNvSpPr>
                <a:spLocks noChangeShapeType="1"/>
              </p:cNvSpPr>
              <p:nvPr userDrawn="1"/>
            </p:nvSpPr>
            <p:spPr bwMode="auto">
              <a:xfrm>
                <a:off x="178074" y="30610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5" name="Line 29">
                <a:extLst>
                  <a:ext uri="{FF2B5EF4-FFF2-40B4-BE49-F238E27FC236}">
                    <a16:creationId xmlns:a16="http://schemas.microsoft.com/office/drawing/2014/main" id="{D3F014D9-1393-4D00-9A6D-9E0E19D15C5C}"/>
                  </a:ext>
                </a:extLst>
              </p:cNvPr>
              <p:cNvSpPr>
                <a:spLocks noChangeShapeType="1"/>
              </p:cNvSpPr>
              <p:nvPr userDrawn="1"/>
            </p:nvSpPr>
            <p:spPr bwMode="auto">
              <a:xfrm>
                <a:off x="178074" y="29166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6" name="Line 30">
                <a:extLst>
                  <a:ext uri="{FF2B5EF4-FFF2-40B4-BE49-F238E27FC236}">
                    <a16:creationId xmlns:a16="http://schemas.microsoft.com/office/drawing/2014/main" id="{414030D1-E2E5-4E55-8024-2D453BC4802C}"/>
                  </a:ext>
                </a:extLst>
              </p:cNvPr>
              <p:cNvSpPr>
                <a:spLocks noChangeShapeType="1"/>
              </p:cNvSpPr>
              <p:nvPr userDrawn="1"/>
            </p:nvSpPr>
            <p:spPr bwMode="auto">
              <a:xfrm>
                <a:off x="178074" y="27721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7" name="Line 31">
                <a:extLst>
                  <a:ext uri="{FF2B5EF4-FFF2-40B4-BE49-F238E27FC236}">
                    <a16:creationId xmlns:a16="http://schemas.microsoft.com/office/drawing/2014/main" id="{FDB3FA4B-DE95-483C-A755-22E878FB2E2B}"/>
                  </a:ext>
                </a:extLst>
              </p:cNvPr>
              <p:cNvSpPr>
                <a:spLocks noChangeShapeType="1"/>
              </p:cNvSpPr>
              <p:nvPr userDrawn="1"/>
            </p:nvSpPr>
            <p:spPr bwMode="auto">
              <a:xfrm>
                <a:off x="178074" y="26276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8" name="Line 32">
                <a:extLst>
                  <a:ext uri="{FF2B5EF4-FFF2-40B4-BE49-F238E27FC236}">
                    <a16:creationId xmlns:a16="http://schemas.microsoft.com/office/drawing/2014/main" id="{35206945-08AE-4534-AE16-F2B17244D230}"/>
                  </a:ext>
                </a:extLst>
              </p:cNvPr>
              <p:cNvSpPr>
                <a:spLocks noChangeShapeType="1"/>
              </p:cNvSpPr>
              <p:nvPr userDrawn="1"/>
            </p:nvSpPr>
            <p:spPr bwMode="auto">
              <a:xfrm>
                <a:off x="178074" y="24848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9" name="Line 33">
                <a:extLst>
                  <a:ext uri="{FF2B5EF4-FFF2-40B4-BE49-F238E27FC236}">
                    <a16:creationId xmlns:a16="http://schemas.microsoft.com/office/drawing/2014/main" id="{27C86116-2335-4015-8AAC-D3331F924635}"/>
                  </a:ext>
                </a:extLst>
              </p:cNvPr>
              <p:cNvSpPr>
                <a:spLocks noChangeShapeType="1"/>
              </p:cNvSpPr>
              <p:nvPr userDrawn="1"/>
            </p:nvSpPr>
            <p:spPr bwMode="auto">
              <a:xfrm>
                <a:off x="178074" y="23403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0" name="Line 34">
                <a:extLst>
                  <a:ext uri="{FF2B5EF4-FFF2-40B4-BE49-F238E27FC236}">
                    <a16:creationId xmlns:a16="http://schemas.microsoft.com/office/drawing/2014/main" id="{3BF6F914-6E1F-4EB0-8F80-051002B517C6}"/>
                  </a:ext>
                </a:extLst>
              </p:cNvPr>
              <p:cNvSpPr>
                <a:spLocks noChangeShapeType="1"/>
              </p:cNvSpPr>
              <p:nvPr userDrawn="1"/>
            </p:nvSpPr>
            <p:spPr bwMode="auto">
              <a:xfrm>
                <a:off x="178074" y="21958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1" name="Line 35">
                <a:extLst>
                  <a:ext uri="{FF2B5EF4-FFF2-40B4-BE49-F238E27FC236}">
                    <a16:creationId xmlns:a16="http://schemas.microsoft.com/office/drawing/2014/main" id="{04D2FA21-70F9-4DA5-A0FC-C0E92E3FE52E}"/>
                  </a:ext>
                </a:extLst>
              </p:cNvPr>
              <p:cNvSpPr>
                <a:spLocks noChangeShapeType="1"/>
              </p:cNvSpPr>
              <p:nvPr userDrawn="1"/>
            </p:nvSpPr>
            <p:spPr bwMode="auto">
              <a:xfrm>
                <a:off x="178074" y="20514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2" name="Line 36">
                <a:extLst>
                  <a:ext uri="{FF2B5EF4-FFF2-40B4-BE49-F238E27FC236}">
                    <a16:creationId xmlns:a16="http://schemas.microsoft.com/office/drawing/2014/main" id="{F58D4FB5-90F3-4530-8AF9-1A1ED0B03627}"/>
                  </a:ext>
                </a:extLst>
              </p:cNvPr>
              <p:cNvSpPr>
                <a:spLocks noChangeShapeType="1"/>
              </p:cNvSpPr>
              <p:nvPr userDrawn="1"/>
            </p:nvSpPr>
            <p:spPr bwMode="auto">
              <a:xfrm>
                <a:off x="178074" y="19085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3" name="Line 37">
                <a:extLst>
                  <a:ext uri="{FF2B5EF4-FFF2-40B4-BE49-F238E27FC236}">
                    <a16:creationId xmlns:a16="http://schemas.microsoft.com/office/drawing/2014/main" id="{46EF435C-533B-4F36-A45C-DED4C9DA1769}"/>
                  </a:ext>
                </a:extLst>
              </p:cNvPr>
              <p:cNvSpPr>
                <a:spLocks noChangeShapeType="1"/>
              </p:cNvSpPr>
              <p:nvPr userDrawn="1"/>
            </p:nvSpPr>
            <p:spPr bwMode="auto">
              <a:xfrm>
                <a:off x="178074" y="17640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4" name="Line 38">
                <a:extLst>
                  <a:ext uri="{FF2B5EF4-FFF2-40B4-BE49-F238E27FC236}">
                    <a16:creationId xmlns:a16="http://schemas.microsoft.com/office/drawing/2014/main" id="{7260D7FA-0243-4149-92F2-9A2E3D3D639A}"/>
                  </a:ext>
                </a:extLst>
              </p:cNvPr>
              <p:cNvSpPr>
                <a:spLocks noChangeShapeType="1"/>
              </p:cNvSpPr>
              <p:nvPr userDrawn="1"/>
            </p:nvSpPr>
            <p:spPr bwMode="auto">
              <a:xfrm>
                <a:off x="178074" y="16196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5" name="Line 39">
                <a:extLst>
                  <a:ext uri="{FF2B5EF4-FFF2-40B4-BE49-F238E27FC236}">
                    <a16:creationId xmlns:a16="http://schemas.microsoft.com/office/drawing/2014/main" id="{E17B36A0-958F-443F-9FD7-D5530C92BC70}"/>
                  </a:ext>
                </a:extLst>
              </p:cNvPr>
              <p:cNvSpPr>
                <a:spLocks noChangeShapeType="1"/>
              </p:cNvSpPr>
              <p:nvPr userDrawn="1"/>
            </p:nvSpPr>
            <p:spPr bwMode="auto">
              <a:xfrm>
                <a:off x="178074" y="14767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6" name="Line 102">
                <a:extLst>
                  <a:ext uri="{FF2B5EF4-FFF2-40B4-BE49-F238E27FC236}">
                    <a16:creationId xmlns:a16="http://schemas.microsoft.com/office/drawing/2014/main" id="{351063C8-67B1-4656-BE04-74F237AAE0DC}"/>
                  </a:ext>
                </a:extLst>
              </p:cNvPr>
              <p:cNvSpPr>
                <a:spLocks noChangeShapeType="1"/>
              </p:cNvSpPr>
              <p:nvPr userDrawn="1"/>
            </p:nvSpPr>
            <p:spPr bwMode="auto">
              <a:xfrm>
                <a:off x="178074" y="4069139"/>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7" name="Line 4">
                <a:extLst>
                  <a:ext uri="{FF2B5EF4-FFF2-40B4-BE49-F238E27FC236}">
                    <a16:creationId xmlns:a16="http://schemas.microsoft.com/office/drawing/2014/main" id="{A46FAAE6-29DC-4506-AD6F-E0CFB6E0E485}"/>
                  </a:ext>
                </a:extLst>
              </p:cNvPr>
              <p:cNvSpPr>
                <a:spLocks noChangeShapeType="1"/>
              </p:cNvSpPr>
              <p:nvPr userDrawn="1"/>
            </p:nvSpPr>
            <p:spPr bwMode="auto">
              <a:xfrm>
                <a:off x="178074" y="6804864"/>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8" name="Line 4">
                <a:extLst>
                  <a:ext uri="{FF2B5EF4-FFF2-40B4-BE49-F238E27FC236}">
                    <a16:creationId xmlns:a16="http://schemas.microsoft.com/office/drawing/2014/main" id="{BDB1BE34-748E-475F-92C8-62D418402AEE}"/>
                  </a:ext>
                </a:extLst>
              </p:cNvPr>
              <p:cNvSpPr>
                <a:spLocks noChangeShapeType="1"/>
              </p:cNvSpPr>
              <p:nvPr userDrawn="1"/>
            </p:nvSpPr>
            <p:spPr bwMode="auto">
              <a:xfrm>
                <a:off x="178074" y="6948864"/>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9" name="Line 39">
                <a:extLst>
                  <a:ext uri="{FF2B5EF4-FFF2-40B4-BE49-F238E27FC236}">
                    <a16:creationId xmlns:a16="http://schemas.microsoft.com/office/drawing/2014/main" id="{B8FC7F79-F5A5-4158-8740-748E3241FF8F}"/>
                  </a:ext>
                </a:extLst>
              </p:cNvPr>
              <p:cNvSpPr>
                <a:spLocks noChangeShapeType="1"/>
              </p:cNvSpPr>
              <p:nvPr userDrawn="1"/>
            </p:nvSpPr>
            <p:spPr bwMode="auto">
              <a:xfrm>
                <a:off x="178074" y="1332288"/>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20" name="Line 4">
                <a:extLst>
                  <a:ext uri="{FF2B5EF4-FFF2-40B4-BE49-F238E27FC236}">
                    <a16:creationId xmlns:a16="http://schemas.microsoft.com/office/drawing/2014/main" id="{04F44B2B-BA78-4509-9C32-74EDCFF90D98}"/>
                  </a:ext>
                </a:extLst>
              </p:cNvPr>
              <p:cNvSpPr>
                <a:spLocks noChangeShapeType="1"/>
              </p:cNvSpPr>
              <p:nvPr userDrawn="1"/>
            </p:nvSpPr>
            <p:spPr bwMode="auto">
              <a:xfrm>
                <a:off x="178074" y="738028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21" name="Line 34">
                <a:extLst>
                  <a:ext uri="{FF2B5EF4-FFF2-40B4-BE49-F238E27FC236}">
                    <a16:creationId xmlns:a16="http://schemas.microsoft.com/office/drawing/2014/main" id="{5E5B63E7-A874-41DF-80CD-384ECF0D0ECD}"/>
                  </a:ext>
                </a:extLst>
              </p:cNvPr>
              <p:cNvSpPr>
                <a:spLocks noChangeShapeType="1"/>
              </p:cNvSpPr>
              <p:nvPr userDrawn="1"/>
            </p:nvSpPr>
            <p:spPr bwMode="auto">
              <a:xfrm>
                <a:off x="178074" y="1332288"/>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22" name="Line 35">
                <a:extLst>
                  <a:ext uri="{FF2B5EF4-FFF2-40B4-BE49-F238E27FC236}">
                    <a16:creationId xmlns:a16="http://schemas.microsoft.com/office/drawing/2014/main" id="{09956D0B-D2BD-494C-9E10-AC5791E6B997}"/>
                  </a:ext>
                </a:extLst>
              </p:cNvPr>
              <p:cNvSpPr>
                <a:spLocks noChangeShapeType="1"/>
              </p:cNvSpPr>
              <p:nvPr userDrawn="1"/>
            </p:nvSpPr>
            <p:spPr bwMode="auto">
              <a:xfrm>
                <a:off x="178074" y="118782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23" name="Line 36">
                <a:extLst>
                  <a:ext uri="{FF2B5EF4-FFF2-40B4-BE49-F238E27FC236}">
                    <a16:creationId xmlns:a16="http://schemas.microsoft.com/office/drawing/2014/main" id="{FDCF63A4-9AE6-42F3-B831-26054F80B908}"/>
                  </a:ext>
                </a:extLst>
              </p:cNvPr>
              <p:cNvSpPr>
                <a:spLocks noChangeShapeType="1"/>
              </p:cNvSpPr>
              <p:nvPr userDrawn="1"/>
            </p:nvSpPr>
            <p:spPr bwMode="auto">
              <a:xfrm>
                <a:off x="178074" y="104495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grpSp>
        <p:grpSp>
          <p:nvGrpSpPr>
            <p:cNvPr id="4" name="グループ化 3">
              <a:extLst>
                <a:ext uri="{FF2B5EF4-FFF2-40B4-BE49-F238E27FC236}">
                  <a16:creationId xmlns:a16="http://schemas.microsoft.com/office/drawing/2014/main" id="{7563BD28-1209-42D1-9D77-592742544D69}"/>
                </a:ext>
              </a:extLst>
            </p:cNvPr>
            <p:cNvGrpSpPr/>
            <p:nvPr userDrawn="1"/>
          </p:nvGrpSpPr>
          <p:grpSpPr>
            <a:xfrm>
              <a:off x="177800" y="1042608"/>
              <a:ext cx="10368268" cy="6337679"/>
              <a:chOff x="177800" y="613150"/>
              <a:chExt cx="10368268" cy="6767138"/>
            </a:xfrm>
          </p:grpSpPr>
          <p:sp>
            <p:nvSpPr>
              <p:cNvPr id="5" name="Line 41">
                <a:extLst>
                  <a:ext uri="{FF2B5EF4-FFF2-40B4-BE49-F238E27FC236}">
                    <a16:creationId xmlns:a16="http://schemas.microsoft.com/office/drawing/2014/main" id="{B3C22C89-D315-4DE2-A2CE-1772E3524552}"/>
                  </a:ext>
                </a:extLst>
              </p:cNvPr>
              <p:cNvSpPr>
                <a:spLocks noChangeShapeType="1"/>
              </p:cNvSpPr>
              <p:nvPr userDrawn="1"/>
            </p:nvSpPr>
            <p:spPr bwMode="auto">
              <a:xfrm>
                <a:off x="132972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 name="Line 42">
                <a:extLst>
                  <a:ext uri="{FF2B5EF4-FFF2-40B4-BE49-F238E27FC236}">
                    <a16:creationId xmlns:a16="http://schemas.microsoft.com/office/drawing/2014/main" id="{B6B37B61-127F-43BC-8980-FDDC4E2D4884}"/>
                  </a:ext>
                </a:extLst>
              </p:cNvPr>
              <p:cNvSpPr>
                <a:spLocks noChangeShapeType="1"/>
              </p:cNvSpPr>
              <p:nvPr userDrawn="1"/>
            </p:nvSpPr>
            <p:spPr bwMode="auto">
              <a:xfrm>
                <a:off x="147371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7" name="Line 43">
                <a:extLst>
                  <a:ext uri="{FF2B5EF4-FFF2-40B4-BE49-F238E27FC236}">
                    <a16:creationId xmlns:a16="http://schemas.microsoft.com/office/drawing/2014/main" id="{814E20DB-764C-424E-81E2-70243941EA7A}"/>
                  </a:ext>
                </a:extLst>
              </p:cNvPr>
              <p:cNvSpPr>
                <a:spLocks noChangeShapeType="1"/>
              </p:cNvSpPr>
              <p:nvPr userDrawn="1"/>
            </p:nvSpPr>
            <p:spPr bwMode="auto">
              <a:xfrm>
                <a:off x="161771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8" name="Line 44">
                <a:extLst>
                  <a:ext uri="{FF2B5EF4-FFF2-40B4-BE49-F238E27FC236}">
                    <a16:creationId xmlns:a16="http://schemas.microsoft.com/office/drawing/2014/main" id="{FCABC8BD-5A98-49C6-B473-81F079E35153}"/>
                  </a:ext>
                </a:extLst>
              </p:cNvPr>
              <p:cNvSpPr>
                <a:spLocks noChangeShapeType="1"/>
              </p:cNvSpPr>
              <p:nvPr userDrawn="1"/>
            </p:nvSpPr>
            <p:spPr bwMode="auto">
              <a:xfrm>
                <a:off x="176170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9" name="Line 45">
                <a:extLst>
                  <a:ext uri="{FF2B5EF4-FFF2-40B4-BE49-F238E27FC236}">
                    <a16:creationId xmlns:a16="http://schemas.microsoft.com/office/drawing/2014/main" id="{1A60A482-CAE7-4B32-B147-65B54D505B66}"/>
                  </a:ext>
                </a:extLst>
              </p:cNvPr>
              <p:cNvSpPr>
                <a:spLocks noChangeShapeType="1"/>
              </p:cNvSpPr>
              <p:nvPr userDrawn="1"/>
            </p:nvSpPr>
            <p:spPr bwMode="auto">
              <a:xfrm>
                <a:off x="190569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0" name="Line 46">
                <a:extLst>
                  <a:ext uri="{FF2B5EF4-FFF2-40B4-BE49-F238E27FC236}">
                    <a16:creationId xmlns:a16="http://schemas.microsoft.com/office/drawing/2014/main" id="{EFDE9D29-C267-4456-BF4C-3E31CC996007}"/>
                  </a:ext>
                </a:extLst>
              </p:cNvPr>
              <p:cNvSpPr>
                <a:spLocks noChangeShapeType="1"/>
              </p:cNvSpPr>
              <p:nvPr userDrawn="1"/>
            </p:nvSpPr>
            <p:spPr bwMode="auto">
              <a:xfrm>
                <a:off x="204968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1" name="Line 47">
                <a:extLst>
                  <a:ext uri="{FF2B5EF4-FFF2-40B4-BE49-F238E27FC236}">
                    <a16:creationId xmlns:a16="http://schemas.microsoft.com/office/drawing/2014/main" id="{491A06B6-733C-4C7D-A019-438D4782E29D}"/>
                  </a:ext>
                </a:extLst>
              </p:cNvPr>
              <p:cNvSpPr>
                <a:spLocks noChangeShapeType="1"/>
              </p:cNvSpPr>
              <p:nvPr userDrawn="1"/>
            </p:nvSpPr>
            <p:spPr bwMode="auto">
              <a:xfrm>
                <a:off x="219367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2" name="Line 48">
                <a:extLst>
                  <a:ext uri="{FF2B5EF4-FFF2-40B4-BE49-F238E27FC236}">
                    <a16:creationId xmlns:a16="http://schemas.microsoft.com/office/drawing/2014/main" id="{1A2FF589-8AE7-4B04-A3CF-707EC50F0E4D}"/>
                  </a:ext>
                </a:extLst>
              </p:cNvPr>
              <p:cNvSpPr>
                <a:spLocks noChangeShapeType="1"/>
              </p:cNvSpPr>
              <p:nvPr userDrawn="1"/>
            </p:nvSpPr>
            <p:spPr bwMode="auto">
              <a:xfrm>
                <a:off x="233766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3" name="Line 49">
                <a:extLst>
                  <a:ext uri="{FF2B5EF4-FFF2-40B4-BE49-F238E27FC236}">
                    <a16:creationId xmlns:a16="http://schemas.microsoft.com/office/drawing/2014/main" id="{220BD835-09F7-42BC-8A59-760F67C3BA30}"/>
                  </a:ext>
                </a:extLst>
              </p:cNvPr>
              <p:cNvSpPr>
                <a:spLocks noChangeShapeType="1"/>
              </p:cNvSpPr>
              <p:nvPr userDrawn="1"/>
            </p:nvSpPr>
            <p:spPr bwMode="auto">
              <a:xfrm>
                <a:off x="248165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4" name="Line 50">
                <a:extLst>
                  <a:ext uri="{FF2B5EF4-FFF2-40B4-BE49-F238E27FC236}">
                    <a16:creationId xmlns:a16="http://schemas.microsoft.com/office/drawing/2014/main" id="{80C9531A-D351-4FB0-810D-0B60B9AE5DA3}"/>
                  </a:ext>
                </a:extLst>
              </p:cNvPr>
              <p:cNvSpPr>
                <a:spLocks noChangeShapeType="1"/>
              </p:cNvSpPr>
              <p:nvPr userDrawn="1"/>
            </p:nvSpPr>
            <p:spPr bwMode="auto">
              <a:xfrm>
                <a:off x="262564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5" name="Line 51">
                <a:extLst>
                  <a:ext uri="{FF2B5EF4-FFF2-40B4-BE49-F238E27FC236}">
                    <a16:creationId xmlns:a16="http://schemas.microsoft.com/office/drawing/2014/main" id="{B8E8462B-F715-42E6-9C65-36FFE4337D4E}"/>
                  </a:ext>
                </a:extLst>
              </p:cNvPr>
              <p:cNvSpPr>
                <a:spLocks noChangeShapeType="1"/>
              </p:cNvSpPr>
              <p:nvPr userDrawn="1"/>
            </p:nvSpPr>
            <p:spPr bwMode="auto">
              <a:xfrm>
                <a:off x="276963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6" name="Line 52">
                <a:extLst>
                  <a:ext uri="{FF2B5EF4-FFF2-40B4-BE49-F238E27FC236}">
                    <a16:creationId xmlns:a16="http://schemas.microsoft.com/office/drawing/2014/main" id="{D8F1D8BF-9549-4DB4-8539-54E7306FE4B2}"/>
                  </a:ext>
                </a:extLst>
              </p:cNvPr>
              <p:cNvSpPr>
                <a:spLocks noChangeShapeType="1"/>
              </p:cNvSpPr>
              <p:nvPr userDrawn="1"/>
            </p:nvSpPr>
            <p:spPr bwMode="auto">
              <a:xfrm>
                <a:off x="291362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7" name="Line 53">
                <a:extLst>
                  <a:ext uri="{FF2B5EF4-FFF2-40B4-BE49-F238E27FC236}">
                    <a16:creationId xmlns:a16="http://schemas.microsoft.com/office/drawing/2014/main" id="{21A8334C-E16F-4C67-A640-48814127DE18}"/>
                  </a:ext>
                </a:extLst>
              </p:cNvPr>
              <p:cNvSpPr>
                <a:spLocks noChangeShapeType="1"/>
              </p:cNvSpPr>
              <p:nvPr userDrawn="1"/>
            </p:nvSpPr>
            <p:spPr bwMode="auto">
              <a:xfrm>
                <a:off x="305762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8" name="Line 54">
                <a:extLst>
                  <a:ext uri="{FF2B5EF4-FFF2-40B4-BE49-F238E27FC236}">
                    <a16:creationId xmlns:a16="http://schemas.microsoft.com/office/drawing/2014/main" id="{87645081-3E3E-46BC-930C-6315E36C5EB3}"/>
                  </a:ext>
                </a:extLst>
              </p:cNvPr>
              <p:cNvSpPr>
                <a:spLocks noChangeShapeType="1"/>
              </p:cNvSpPr>
              <p:nvPr userDrawn="1"/>
            </p:nvSpPr>
            <p:spPr bwMode="auto">
              <a:xfrm>
                <a:off x="320161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19" name="Line 55">
                <a:extLst>
                  <a:ext uri="{FF2B5EF4-FFF2-40B4-BE49-F238E27FC236}">
                    <a16:creationId xmlns:a16="http://schemas.microsoft.com/office/drawing/2014/main" id="{A4BEC564-851D-4F58-80F1-6A0185EDAFE7}"/>
                  </a:ext>
                </a:extLst>
              </p:cNvPr>
              <p:cNvSpPr>
                <a:spLocks noChangeShapeType="1"/>
              </p:cNvSpPr>
              <p:nvPr userDrawn="1"/>
            </p:nvSpPr>
            <p:spPr bwMode="auto">
              <a:xfrm>
                <a:off x="334560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20" name="Line 56">
                <a:extLst>
                  <a:ext uri="{FF2B5EF4-FFF2-40B4-BE49-F238E27FC236}">
                    <a16:creationId xmlns:a16="http://schemas.microsoft.com/office/drawing/2014/main" id="{432A9BBC-9761-4CF7-8E8B-58C807DB482F}"/>
                  </a:ext>
                </a:extLst>
              </p:cNvPr>
              <p:cNvSpPr>
                <a:spLocks noChangeShapeType="1"/>
              </p:cNvSpPr>
              <p:nvPr userDrawn="1"/>
            </p:nvSpPr>
            <p:spPr bwMode="auto">
              <a:xfrm>
                <a:off x="348959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21" name="Line 57">
                <a:extLst>
                  <a:ext uri="{FF2B5EF4-FFF2-40B4-BE49-F238E27FC236}">
                    <a16:creationId xmlns:a16="http://schemas.microsoft.com/office/drawing/2014/main" id="{20A6B1C2-9D27-470D-A085-87FA71EAB4A1}"/>
                  </a:ext>
                </a:extLst>
              </p:cNvPr>
              <p:cNvSpPr>
                <a:spLocks noChangeShapeType="1"/>
              </p:cNvSpPr>
              <p:nvPr userDrawn="1"/>
            </p:nvSpPr>
            <p:spPr bwMode="auto">
              <a:xfrm>
                <a:off x="363358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22" name="Line 58">
                <a:extLst>
                  <a:ext uri="{FF2B5EF4-FFF2-40B4-BE49-F238E27FC236}">
                    <a16:creationId xmlns:a16="http://schemas.microsoft.com/office/drawing/2014/main" id="{F23207BF-AF0B-4F40-8B7A-C3F38848C909}"/>
                  </a:ext>
                </a:extLst>
              </p:cNvPr>
              <p:cNvSpPr>
                <a:spLocks noChangeShapeType="1"/>
              </p:cNvSpPr>
              <p:nvPr userDrawn="1"/>
            </p:nvSpPr>
            <p:spPr bwMode="auto">
              <a:xfrm>
                <a:off x="377757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23" name="Line 59">
                <a:extLst>
                  <a:ext uri="{FF2B5EF4-FFF2-40B4-BE49-F238E27FC236}">
                    <a16:creationId xmlns:a16="http://schemas.microsoft.com/office/drawing/2014/main" id="{26C53B7A-6B78-45F3-81B8-0C4A985F930E}"/>
                  </a:ext>
                </a:extLst>
              </p:cNvPr>
              <p:cNvSpPr>
                <a:spLocks noChangeShapeType="1"/>
              </p:cNvSpPr>
              <p:nvPr userDrawn="1"/>
            </p:nvSpPr>
            <p:spPr bwMode="auto">
              <a:xfrm>
                <a:off x="392156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24" name="Line 60">
                <a:extLst>
                  <a:ext uri="{FF2B5EF4-FFF2-40B4-BE49-F238E27FC236}">
                    <a16:creationId xmlns:a16="http://schemas.microsoft.com/office/drawing/2014/main" id="{EFE47F1C-76D7-41CA-9659-2A5E4423D6B4}"/>
                  </a:ext>
                </a:extLst>
              </p:cNvPr>
              <p:cNvSpPr>
                <a:spLocks noChangeShapeType="1"/>
              </p:cNvSpPr>
              <p:nvPr userDrawn="1"/>
            </p:nvSpPr>
            <p:spPr bwMode="auto">
              <a:xfrm>
                <a:off x="406555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25" name="Line 61">
                <a:extLst>
                  <a:ext uri="{FF2B5EF4-FFF2-40B4-BE49-F238E27FC236}">
                    <a16:creationId xmlns:a16="http://schemas.microsoft.com/office/drawing/2014/main" id="{64457307-026F-493B-ABF6-07B942375561}"/>
                  </a:ext>
                </a:extLst>
              </p:cNvPr>
              <p:cNvSpPr>
                <a:spLocks noChangeShapeType="1"/>
              </p:cNvSpPr>
              <p:nvPr userDrawn="1"/>
            </p:nvSpPr>
            <p:spPr bwMode="auto">
              <a:xfrm>
                <a:off x="420954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26" name="Line 62">
                <a:extLst>
                  <a:ext uri="{FF2B5EF4-FFF2-40B4-BE49-F238E27FC236}">
                    <a16:creationId xmlns:a16="http://schemas.microsoft.com/office/drawing/2014/main" id="{030B4BD7-7599-44B1-8074-D5431EC3F5EB}"/>
                  </a:ext>
                </a:extLst>
              </p:cNvPr>
              <p:cNvSpPr>
                <a:spLocks noChangeShapeType="1"/>
              </p:cNvSpPr>
              <p:nvPr userDrawn="1"/>
            </p:nvSpPr>
            <p:spPr bwMode="auto">
              <a:xfrm>
                <a:off x="435353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27" name="Line 63">
                <a:extLst>
                  <a:ext uri="{FF2B5EF4-FFF2-40B4-BE49-F238E27FC236}">
                    <a16:creationId xmlns:a16="http://schemas.microsoft.com/office/drawing/2014/main" id="{4595D81E-7D18-4885-B662-9E134883C21E}"/>
                  </a:ext>
                </a:extLst>
              </p:cNvPr>
              <p:cNvSpPr>
                <a:spLocks noChangeShapeType="1"/>
              </p:cNvSpPr>
              <p:nvPr userDrawn="1"/>
            </p:nvSpPr>
            <p:spPr bwMode="auto">
              <a:xfrm>
                <a:off x="449753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28" name="Line 64">
                <a:extLst>
                  <a:ext uri="{FF2B5EF4-FFF2-40B4-BE49-F238E27FC236}">
                    <a16:creationId xmlns:a16="http://schemas.microsoft.com/office/drawing/2014/main" id="{9D7EEAE3-EB7B-4CAB-8D29-74B01BF77DA7}"/>
                  </a:ext>
                </a:extLst>
              </p:cNvPr>
              <p:cNvSpPr>
                <a:spLocks noChangeShapeType="1"/>
              </p:cNvSpPr>
              <p:nvPr userDrawn="1"/>
            </p:nvSpPr>
            <p:spPr bwMode="auto">
              <a:xfrm>
                <a:off x="464152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29" name="Line 65">
                <a:extLst>
                  <a:ext uri="{FF2B5EF4-FFF2-40B4-BE49-F238E27FC236}">
                    <a16:creationId xmlns:a16="http://schemas.microsoft.com/office/drawing/2014/main" id="{0F246FB1-7AE4-4FC2-ADF0-AEC7C07561B7}"/>
                  </a:ext>
                </a:extLst>
              </p:cNvPr>
              <p:cNvSpPr>
                <a:spLocks noChangeShapeType="1"/>
              </p:cNvSpPr>
              <p:nvPr userDrawn="1"/>
            </p:nvSpPr>
            <p:spPr bwMode="auto">
              <a:xfrm>
                <a:off x="478551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30" name="Line 66">
                <a:extLst>
                  <a:ext uri="{FF2B5EF4-FFF2-40B4-BE49-F238E27FC236}">
                    <a16:creationId xmlns:a16="http://schemas.microsoft.com/office/drawing/2014/main" id="{F57F2CE7-B513-47B5-9D3D-A274C47CC757}"/>
                  </a:ext>
                </a:extLst>
              </p:cNvPr>
              <p:cNvSpPr>
                <a:spLocks noChangeShapeType="1"/>
              </p:cNvSpPr>
              <p:nvPr userDrawn="1"/>
            </p:nvSpPr>
            <p:spPr bwMode="auto">
              <a:xfrm>
                <a:off x="492950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31" name="Line 67">
                <a:extLst>
                  <a:ext uri="{FF2B5EF4-FFF2-40B4-BE49-F238E27FC236}">
                    <a16:creationId xmlns:a16="http://schemas.microsoft.com/office/drawing/2014/main" id="{9040D867-6020-46C6-8856-42B9EE18A29D}"/>
                  </a:ext>
                </a:extLst>
              </p:cNvPr>
              <p:cNvSpPr>
                <a:spLocks noChangeShapeType="1"/>
              </p:cNvSpPr>
              <p:nvPr userDrawn="1"/>
            </p:nvSpPr>
            <p:spPr bwMode="auto">
              <a:xfrm>
                <a:off x="507349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32" name="Line 68">
                <a:extLst>
                  <a:ext uri="{FF2B5EF4-FFF2-40B4-BE49-F238E27FC236}">
                    <a16:creationId xmlns:a16="http://schemas.microsoft.com/office/drawing/2014/main" id="{F353CD92-5CA1-4C0F-8661-E074AB491295}"/>
                  </a:ext>
                </a:extLst>
              </p:cNvPr>
              <p:cNvSpPr>
                <a:spLocks noChangeShapeType="1"/>
              </p:cNvSpPr>
              <p:nvPr userDrawn="1"/>
            </p:nvSpPr>
            <p:spPr bwMode="auto">
              <a:xfrm>
                <a:off x="521748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33" name="Line 69">
                <a:extLst>
                  <a:ext uri="{FF2B5EF4-FFF2-40B4-BE49-F238E27FC236}">
                    <a16:creationId xmlns:a16="http://schemas.microsoft.com/office/drawing/2014/main" id="{0D038A48-2468-4083-ABDA-2013B92143E0}"/>
                  </a:ext>
                </a:extLst>
              </p:cNvPr>
              <p:cNvSpPr>
                <a:spLocks noChangeShapeType="1"/>
              </p:cNvSpPr>
              <p:nvPr userDrawn="1"/>
            </p:nvSpPr>
            <p:spPr bwMode="auto">
              <a:xfrm>
                <a:off x="536147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34" name="Line 70">
                <a:extLst>
                  <a:ext uri="{FF2B5EF4-FFF2-40B4-BE49-F238E27FC236}">
                    <a16:creationId xmlns:a16="http://schemas.microsoft.com/office/drawing/2014/main" id="{BAF64418-9CE6-467B-8BF0-9E2B368CB22E}"/>
                  </a:ext>
                </a:extLst>
              </p:cNvPr>
              <p:cNvSpPr>
                <a:spLocks noChangeShapeType="1"/>
              </p:cNvSpPr>
              <p:nvPr userDrawn="1"/>
            </p:nvSpPr>
            <p:spPr bwMode="auto">
              <a:xfrm>
                <a:off x="564945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35" name="Line 71">
                <a:extLst>
                  <a:ext uri="{FF2B5EF4-FFF2-40B4-BE49-F238E27FC236}">
                    <a16:creationId xmlns:a16="http://schemas.microsoft.com/office/drawing/2014/main" id="{B08E98E2-2275-4757-AF6A-CEA7367028EB}"/>
                  </a:ext>
                </a:extLst>
              </p:cNvPr>
              <p:cNvSpPr>
                <a:spLocks noChangeShapeType="1"/>
              </p:cNvSpPr>
              <p:nvPr userDrawn="1"/>
            </p:nvSpPr>
            <p:spPr bwMode="auto">
              <a:xfrm>
                <a:off x="579344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36" name="Line 72">
                <a:extLst>
                  <a:ext uri="{FF2B5EF4-FFF2-40B4-BE49-F238E27FC236}">
                    <a16:creationId xmlns:a16="http://schemas.microsoft.com/office/drawing/2014/main" id="{BAF0F2BB-8D3E-4967-B761-CA8A2E97D03B}"/>
                  </a:ext>
                </a:extLst>
              </p:cNvPr>
              <p:cNvSpPr>
                <a:spLocks noChangeShapeType="1"/>
              </p:cNvSpPr>
              <p:nvPr userDrawn="1"/>
            </p:nvSpPr>
            <p:spPr bwMode="auto">
              <a:xfrm>
                <a:off x="593744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37" name="Line 73">
                <a:extLst>
                  <a:ext uri="{FF2B5EF4-FFF2-40B4-BE49-F238E27FC236}">
                    <a16:creationId xmlns:a16="http://schemas.microsoft.com/office/drawing/2014/main" id="{723DDDCA-6CF4-4716-9D83-57D409851449}"/>
                  </a:ext>
                </a:extLst>
              </p:cNvPr>
              <p:cNvSpPr>
                <a:spLocks noChangeShapeType="1"/>
              </p:cNvSpPr>
              <p:nvPr userDrawn="1"/>
            </p:nvSpPr>
            <p:spPr bwMode="auto">
              <a:xfrm>
                <a:off x="608143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38" name="Line 74">
                <a:extLst>
                  <a:ext uri="{FF2B5EF4-FFF2-40B4-BE49-F238E27FC236}">
                    <a16:creationId xmlns:a16="http://schemas.microsoft.com/office/drawing/2014/main" id="{AAEFDC64-D696-421A-A86D-9EB4A4E11CA5}"/>
                  </a:ext>
                </a:extLst>
              </p:cNvPr>
              <p:cNvSpPr>
                <a:spLocks noChangeShapeType="1"/>
              </p:cNvSpPr>
              <p:nvPr userDrawn="1"/>
            </p:nvSpPr>
            <p:spPr bwMode="auto">
              <a:xfrm>
                <a:off x="622542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39" name="Line 75">
                <a:extLst>
                  <a:ext uri="{FF2B5EF4-FFF2-40B4-BE49-F238E27FC236}">
                    <a16:creationId xmlns:a16="http://schemas.microsoft.com/office/drawing/2014/main" id="{18106B5D-9A4D-4E6A-B509-CCFE36E6471B}"/>
                  </a:ext>
                </a:extLst>
              </p:cNvPr>
              <p:cNvSpPr>
                <a:spLocks noChangeShapeType="1"/>
              </p:cNvSpPr>
              <p:nvPr userDrawn="1"/>
            </p:nvSpPr>
            <p:spPr bwMode="auto">
              <a:xfrm>
                <a:off x="636941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40" name="Line 76">
                <a:extLst>
                  <a:ext uri="{FF2B5EF4-FFF2-40B4-BE49-F238E27FC236}">
                    <a16:creationId xmlns:a16="http://schemas.microsoft.com/office/drawing/2014/main" id="{BAFB4B40-3FCF-47E4-9472-C68AA657A83A}"/>
                  </a:ext>
                </a:extLst>
              </p:cNvPr>
              <p:cNvSpPr>
                <a:spLocks noChangeShapeType="1"/>
              </p:cNvSpPr>
              <p:nvPr userDrawn="1"/>
            </p:nvSpPr>
            <p:spPr bwMode="auto">
              <a:xfrm>
                <a:off x="651340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41" name="Line 77">
                <a:extLst>
                  <a:ext uri="{FF2B5EF4-FFF2-40B4-BE49-F238E27FC236}">
                    <a16:creationId xmlns:a16="http://schemas.microsoft.com/office/drawing/2014/main" id="{91AC1E62-A671-457A-B999-A9AD01C32097}"/>
                  </a:ext>
                </a:extLst>
              </p:cNvPr>
              <p:cNvSpPr>
                <a:spLocks noChangeShapeType="1"/>
              </p:cNvSpPr>
              <p:nvPr userDrawn="1"/>
            </p:nvSpPr>
            <p:spPr bwMode="auto">
              <a:xfrm>
                <a:off x="665739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42" name="Line 78">
                <a:extLst>
                  <a:ext uri="{FF2B5EF4-FFF2-40B4-BE49-F238E27FC236}">
                    <a16:creationId xmlns:a16="http://schemas.microsoft.com/office/drawing/2014/main" id="{EEE965B0-C6E6-4518-86CD-63D4B7EBA880}"/>
                  </a:ext>
                </a:extLst>
              </p:cNvPr>
              <p:cNvSpPr>
                <a:spLocks noChangeShapeType="1"/>
              </p:cNvSpPr>
              <p:nvPr userDrawn="1"/>
            </p:nvSpPr>
            <p:spPr bwMode="auto">
              <a:xfrm>
                <a:off x="680138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43" name="Line 79">
                <a:extLst>
                  <a:ext uri="{FF2B5EF4-FFF2-40B4-BE49-F238E27FC236}">
                    <a16:creationId xmlns:a16="http://schemas.microsoft.com/office/drawing/2014/main" id="{24997377-0B31-44D1-B937-DB15718E3166}"/>
                  </a:ext>
                </a:extLst>
              </p:cNvPr>
              <p:cNvSpPr>
                <a:spLocks noChangeShapeType="1"/>
              </p:cNvSpPr>
              <p:nvPr userDrawn="1"/>
            </p:nvSpPr>
            <p:spPr bwMode="auto">
              <a:xfrm>
                <a:off x="694537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44" name="Line 80">
                <a:extLst>
                  <a:ext uri="{FF2B5EF4-FFF2-40B4-BE49-F238E27FC236}">
                    <a16:creationId xmlns:a16="http://schemas.microsoft.com/office/drawing/2014/main" id="{D9108AD2-FE21-4DFA-98C7-9987526429BF}"/>
                  </a:ext>
                </a:extLst>
              </p:cNvPr>
              <p:cNvSpPr>
                <a:spLocks noChangeShapeType="1"/>
              </p:cNvSpPr>
              <p:nvPr userDrawn="1"/>
            </p:nvSpPr>
            <p:spPr bwMode="auto">
              <a:xfrm>
                <a:off x="708936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45" name="Line 81">
                <a:extLst>
                  <a:ext uri="{FF2B5EF4-FFF2-40B4-BE49-F238E27FC236}">
                    <a16:creationId xmlns:a16="http://schemas.microsoft.com/office/drawing/2014/main" id="{1CA5C353-7840-45EE-863A-10C278F5A325}"/>
                  </a:ext>
                </a:extLst>
              </p:cNvPr>
              <p:cNvSpPr>
                <a:spLocks noChangeShapeType="1"/>
              </p:cNvSpPr>
              <p:nvPr userDrawn="1"/>
            </p:nvSpPr>
            <p:spPr bwMode="auto">
              <a:xfrm>
                <a:off x="723335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46" name="Line 82">
                <a:extLst>
                  <a:ext uri="{FF2B5EF4-FFF2-40B4-BE49-F238E27FC236}">
                    <a16:creationId xmlns:a16="http://schemas.microsoft.com/office/drawing/2014/main" id="{26AFC1F5-9DCD-49DE-9CC8-D9D4F6233EF8}"/>
                  </a:ext>
                </a:extLst>
              </p:cNvPr>
              <p:cNvSpPr>
                <a:spLocks noChangeShapeType="1"/>
              </p:cNvSpPr>
              <p:nvPr userDrawn="1"/>
            </p:nvSpPr>
            <p:spPr bwMode="auto">
              <a:xfrm>
                <a:off x="737735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47" name="Line 83">
                <a:extLst>
                  <a:ext uri="{FF2B5EF4-FFF2-40B4-BE49-F238E27FC236}">
                    <a16:creationId xmlns:a16="http://schemas.microsoft.com/office/drawing/2014/main" id="{14B32CED-A602-42D5-A3B1-8FF2269F4501}"/>
                  </a:ext>
                </a:extLst>
              </p:cNvPr>
              <p:cNvSpPr>
                <a:spLocks noChangeShapeType="1"/>
              </p:cNvSpPr>
              <p:nvPr userDrawn="1"/>
            </p:nvSpPr>
            <p:spPr bwMode="auto">
              <a:xfrm>
                <a:off x="752134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48" name="Line 84">
                <a:extLst>
                  <a:ext uri="{FF2B5EF4-FFF2-40B4-BE49-F238E27FC236}">
                    <a16:creationId xmlns:a16="http://schemas.microsoft.com/office/drawing/2014/main" id="{8898D64B-560A-4FE6-A65E-5FDEE2787597}"/>
                  </a:ext>
                </a:extLst>
              </p:cNvPr>
              <p:cNvSpPr>
                <a:spLocks noChangeShapeType="1"/>
              </p:cNvSpPr>
              <p:nvPr userDrawn="1"/>
            </p:nvSpPr>
            <p:spPr bwMode="auto">
              <a:xfrm>
                <a:off x="766533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49" name="Line 85">
                <a:extLst>
                  <a:ext uri="{FF2B5EF4-FFF2-40B4-BE49-F238E27FC236}">
                    <a16:creationId xmlns:a16="http://schemas.microsoft.com/office/drawing/2014/main" id="{DE3EB8DA-494D-48D7-9D5A-041A02840615}"/>
                  </a:ext>
                </a:extLst>
              </p:cNvPr>
              <p:cNvSpPr>
                <a:spLocks noChangeShapeType="1"/>
              </p:cNvSpPr>
              <p:nvPr userDrawn="1"/>
            </p:nvSpPr>
            <p:spPr bwMode="auto">
              <a:xfrm>
                <a:off x="780932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50" name="Line 86">
                <a:extLst>
                  <a:ext uri="{FF2B5EF4-FFF2-40B4-BE49-F238E27FC236}">
                    <a16:creationId xmlns:a16="http://schemas.microsoft.com/office/drawing/2014/main" id="{090115F5-7C62-42C7-915F-569C75B502BF}"/>
                  </a:ext>
                </a:extLst>
              </p:cNvPr>
              <p:cNvSpPr>
                <a:spLocks noChangeShapeType="1"/>
              </p:cNvSpPr>
              <p:nvPr userDrawn="1"/>
            </p:nvSpPr>
            <p:spPr bwMode="auto">
              <a:xfrm>
                <a:off x="795331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51" name="Line 87">
                <a:extLst>
                  <a:ext uri="{FF2B5EF4-FFF2-40B4-BE49-F238E27FC236}">
                    <a16:creationId xmlns:a16="http://schemas.microsoft.com/office/drawing/2014/main" id="{07150042-95BE-4CDF-8FFB-4CB35B404708}"/>
                  </a:ext>
                </a:extLst>
              </p:cNvPr>
              <p:cNvSpPr>
                <a:spLocks noChangeShapeType="1"/>
              </p:cNvSpPr>
              <p:nvPr userDrawn="1"/>
            </p:nvSpPr>
            <p:spPr bwMode="auto">
              <a:xfrm>
                <a:off x="809730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52" name="Line 88">
                <a:extLst>
                  <a:ext uri="{FF2B5EF4-FFF2-40B4-BE49-F238E27FC236}">
                    <a16:creationId xmlns:a16="http://schemas.microsoft.com/office/drawing/2014/main" id="{4D5B66A5-264B-4795-ADBD-502ED4E9C0E0}"/>
                  </a:ext>
                </a:extLst>
              </p:cNvPr>
              <p:cNvSpPr>
                <a:spLocks noChangeShapeType="1"/>
              </p:cNvSpPr>
              <p:nvPr userDrawn="1"/>
            </p:nvSpPr>
            <p:spPr bwMode="auto">
              <a:xfrm>
                <a:off x="824129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53" name="Line 89">
                <a:extLst>
                  <a:ext uri="{FF2B5EF4-FFF2-40B4-BE49-F238E27FC236}">
                    <a16:creationId xmlns:a16="http://schemas.microsoft.com/office/drawing/2014/main" id="{24BF882A-B84D-4511-B50C-111B07E51870}"/>
                  </a:ext>
                </a:extLst>
              </p:cNvPr>
              <p:cNvSpPr>
                <a:spLocks noChangeShapeType="1"/>
              </p:cNvSpPr>
              <p:nvPr userDrawn="1"/>
            </p:nvSpPr>
            <p:spPr bwMode="auto">
              <a:xfrm>
                <a:off x="838528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54" name="Line 90">
                <a:extLst>
                  <a:ext uri="{FF2B5EF4-FFF2-40B4-BE49-F238E27FC236}">
                    <a16:creationId xmlns:a16="http://schemas.microsoft.com/office/drawing/2014/main" id="{E5B34C9D-6C85-473E-B998-6581E2216D0E}"/>
                  </a:ext>
                </a:extLst>
              </p:cNvPr>
              <p:cNvSpPr>
                <a:spLocks noChangeShapeType="1"/>
              </p:cNvSpPr>
              <p:nvPr userDrawn="1"/>
            </p:nvSpPr>
            <p:spPr bwMode="auto">
              <a:xfrm>
                <a:off x="852927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55" name="Line 91">
                <a:extLst>
                  <a:ext uri="{FF2B5EF4-FFF2-40B4-BE49-F238E27FC236}">
                    <a16:creationId xmlns:a16="http://schemas.microsoft.com/office/drawing/2014/main" id="{44595B99-1CD9-464F-88A0-268D2EA0DDAF}"/>
                  </a:ext>
                </a:extLst>
              </p:cNvPr>
              <p:cNvSpPr>
                <a:spLocks noChangeShapeType="1"/>
              </p:cNvSpPr>
              <p:nvPr userDrawn="1"/>
            </p:nvSpPr>
            <p:spPr bwMode="auto">
              <a:xfrm>
                <a:off x="867326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56" name="Line 92">
                <a:extLst>
                  <a:ext uri="{FF2B5EF4-FFF2-40B4-BE49-F238E27FC236}">
                    <a16:creationId xmlns:a16="http://schemas.microsoft.com/office/drawing/2014/main" id="{EF9327C4-BC85-4DF3-9D0C-DF77C23C79C2}"/>
                  </a:ext>
                </a:extLst>
              </p:cNvPr>
              <p:cNvSpPr>
                <a:spLocks noChangeShapeType="1"/>
              </p:cNvSpPr>
              <p:nvPr userDrawn="1"/>
            </p:nvSpPr>
            <p:spPr bwMode="auto">
              <a:xfrm>
                <a:off x="881726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57" name="Line 93">
                <a:extLst>
                  <a:ext uri="{FF2B5EF4-FFF2-40B4-BE49-F238E27FC236}">
                    <a16:creationId xmlns:a16="http://schemas.microsoft.com/office/drawing/2014/main" id="{C52B8491-D39D-4464-9861-2C3197ED8FB1}"/>
                  </a:ext>
                </a:extLst>
              </p:cNvPr>
              <p:cNvSpPr>
                <a:spLocks noChangeShapeType="1"/>
              </p:cNvSpPr>
              <p:nvPr userDrawn="1"/>
            </p:nvSpPr>
            <p:spPr bwMode="auto">
              <a:xfrm>
                <a:off x="896125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58" name="Line 94">
                <a:extLst>
                  <a:ext uri="{FF2B5EF4-FFF2-40B4-BE49-F238E27FC236}">
                    <a16:creationId xmlns:a16="http://schemas.microsoft.com/office/drawing/2014/main" id="{F3C1B3B6-065E-4FA1-924E-4932FA75F3EC}"/>
                  </a:ext>
                </a:extLst>
              </p:cNvPr>
              <p:cNvSpPr>
                <a:spLocks noChangeShapeType="1"/>
              </p:cNvSpPr>
              <p:nvPr userDrawn="1"/>
            </p:nvSpPr>
            <p:spPr bwMode="auto">
              <a:xfrm>
                <a:off x="910524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59" name="Line 95">
                <a:extLst>
                  <a:ext uri="{FF2B5EF4-FFF2-40B4-BE49-F238E27FC236}">
                    <a16:creationId xmlns:a16="http://schemas.microsoft.com/office/drawing/2014/main" id="{30A7F764-5474-4681-ADEE-195CCB1CDA90}"/>
                  </a:ext>
                </a:extLst>
              </p:cNvPr>
              <p:cNvSpPr>
                <a:spLocks noChangeShapeType="1"/>
              </p:cNvSpPr>
              <p:nvPr userDrawn="1"/>
            </p:nvSpPr>
            <p:spPr bwMode="auto">
              <a:xfrm>
                <a:off x="924923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0" name="Line 96">
                <a:extLst>
                  <a:ext uri="{FF2B5EF4-FFF2-40B4-BE49-F238E27FC236}">
                    <a16:creationId xmlns:a16="http://schemas.microsoft.com/office/drawing/2014/main" id="{3B41F62B-F78D-4258-B192-ED82846047B7}"/>
                  </a:ext>
                </a:extLst>
              </p:cNvPr>
              <p:cNvSpPr>
                <a:spLocks noChangeShapeType="1"/>
              </p:cNvSpPr>
              <p:nvPr userDrawn="1"/>
            </p:nvSpPr>
            <p:spPr bwMode="auto">
              <a:xfrm>
                <a:off x="939322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1" name="Line 97">
                <a:extLst>
                  <a:ext uri="{FF2B5EF4-FFF2-40B4-BE49-F238E27FC236}">
                    <a16:creationId xmlns:a16="http://schemas.microsoft.com/office/drawing/2014/main" id="{2DC9E165-C10D-4D83-9EF1-A5082CA9ACAE}"/>
                  </a:ext>
                </a:extLst>
              </p:cNvPr>
              <p:cNvSpPr>
                <a:spLocks noChangeShapeType="1"/>
              </p:cNvSpPr>
              <p:nvPr userDrawn="1"/>
            </p:nvSpPr>
            <p:spPr bwMode="auto">
              <a:xfrm>
                <a:off x="953721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2" name="Line 98">
                <a:extLst>
                  <a:ext uri="{FF2B5EF4-FFF2-40B4-BE49-F238E27FC236}">
                    <a16:creationId xmlns:a16="http://schemas.microsoft.com/office/drawing/2014/main" id="{4C420AD3-BC41-430F-A995-2E86A183D761}"/>
                  </a:ext>
                </a:extLst>
              </p:cNvPr>
              <p:cNvSpPr>
                <a:spLocks noChangeShapeType="1"/>
              </p:cNvSpPr>
              <p:nvPr userDrawn="1"/>
            </p:nvSpPr>
            <p:spPr bwMode="auto">
              <a:xfrm>
                <a:off x="968120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3" name="Line 99">
                <a:extLst>
                  <a:ext uri="{FF2B5EF4-FFF2-40B4-BE49-F238E27FC236}">
                    <a16:creationId xmlns:a16="http://schemas.microsoft.com/office/drawing/2014/main" id="{7D129CCC-152F-4AB2-AE1B-A27D9C38917B}"/>
                  </a:ext>
                </a:extLst>
              </p:cNvPr>
              <p:cNvSpPr>
                <a:spLocks noChangeShapeType="1"/>
              </p:cNvSpPr>
              <p:nvPr userDrawn="1"/>
            </p:nvSpPr>
            <p:spPr bwMode="auto">
              <a:xfrm>
                <a:off x="118573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4" name="Line 100">
                <a:extLst>
                  <a:ext uri="{FF2B5EF4-FFF2-40B4-BE49-F238E27FC236}">
                    <a16:creationId xmlns:a16="http://schemas.microsoft.com/office/drawing/2014/main" id="{6BA0EE88-775D-4DED-AAA9-0F84326588B0}"/>
                  </a:ext>
                </a:extLst>
              </p:cNvPr>
              <p:cNvSpPr>
                <a:spLocks noChangeShapeType="1"/>
              </p:cNvSpPr>
              <p:nvPr userDrawn="1"/>
            </p:nvSpPr>
            <p:spPr bwMode="auto">
              <a:xfrm>
                <a:off x="982519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5" name="Line 103">
                <a:extLst>
                  <a:ext uri="{FF2B5EF4-FFF2-40B4-BE49-F238E27FC236}">
                    <a16:creationId xmlns:a16="http://schemas.microsoft.com/office/drawing/2014/main" id="{1B7CC1FA-EF48-429B-800A-C666B45F97D7}"/>
                  </a:ext>
                </a:extLst>
              </p:cNvPr>
              <p:cNvSpPr>
                <a:spLocks noChangeShapeType="1"/>
              </p:cNvSpPr>
              <p:nvPr userDrawn="1"/>
            </p:nvSpPr>
            <p:spPr bwMode="auto">
              <a:xfrm>
                <a:off x="5505467" y="613151"/>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6" name="Line 99">
                <a:extLst>
                  <a:ext uri="{FF2B5EF4-FFF2-40B4-BE49-F238E27FC236}">
                    <a16:creationId xmlns:a16="http://schemas.microsoft.com/office/drawing/2014/main" id="{C39D7A7B-875D-43E7-AA15-D0D41D5A20AC}"/>
                  </a:ext>
                </a:extLst>
              </p:cNvPr>
              <p:cNvSpPr>
                <a:spLocks noChangeShapeType="1"/>
              </p:cNvSpPr>
              <p:nvPr userDrawn="1"/>
            </p:nvSpPr>
            <p:spPr bwMode="auto">
              <a:xfrm>
                <a:off x="104174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7" name="Line 99">
                <a:extLst>
                  <a:ext uri="{FF2B5EF4-FFF2-40B4-BE49-F238E27FC236}">
                    <a16:creationId xmlns:a16="http://schemas.microsoft.com/office/drawing/2014/main" id="{4A221A8F-AA8C-429F-99F2-D9ACCFDE2C97}"/>
                  </a:ext>
                </a:extLst>
              </p:cNvPr>
              <p:cNvSpPr>
                <a:spLocks noChangeShapeType="1"/>
              </p:cNvSpPr>
              <p:nvPr userDrawn="1"/>
            </p:nvSpPr>
            <p:spPr bwMode="auto">
              <a:xfrm>
                <a:off x="89775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8" name="Line 100">
                <a:extLst>
                  <a:ext uri="{FF2B5EF4-FFF2-40B4-BE49-F238E27FC236}">
                    <a16:creationId xmlns:a16="http://schemas.microsoft.com/office/drawing/2014/main" id="{1B79F200-A8BA-489D-9E77-C350590CE1E3}"/>
                  </a:ext>
                </a:extLst>
              </p:cNvPr>
              <p:cNvSpPr>
                <a:spLocks noChangeShapeType="1"/>
              </p:cNvSpPr>
              <p:nvPr userDrawn="1"/>
            </p:nvSpPr>
            <p:spPr bwMode="auto">
              <a:xfrm>
                <a:off x="996919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69" name="Line 99">
                <a:extLst>
                  <a:ext uri="{FF2B5EF4-FFF2-40B4-BE49-F238E27FC236}">
                    <a16:creationId xmlns:a16="http://schemas.microsoft.com/office/drawing/2014/main" id="{9A9BC62E-DEA8-496F-9E8B-1B999891A049}"/>
                  </a:ext>
                </a:extLst>
              </p:cNvPr>
              <p:cNvSpPr>
                <a:spLocks noChangeShapeType="1"/>
              </p:cNvSpPr>
              <p:nvPr userDrawn="1"/>
            </p:nvSpPr>
            <p:spPr bwMode="auto">
              <a:xfrm>
                <a:off x="32179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70" name="Line 99">
                <a:extLst>
                  <a:ext uri="{FF2B5EF4-FFF2-40B4-BE49-F238E27FC236}">
                    <a16:creationId xmlns:a16="http://schemas.microsoft.com/office/drawing/2014/main" id="{BC335BF3-4274-4A7A-B852-B31B51C45ABF}"/>
                  </a:ext>
                </a:extLst>
              </p:cNvPr>
              <p:cNvSpPr>
                <a:spLocks noChangeShapeType="1"/>
              </p:cNvSpPr>
              <p:nvPr userDrawn="1"/>
            </p:nvSpPr>
            <p:spPr bwMode="auto">
              <a:xfrm>
                <a:off x="17780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71" name="Line 99">
                <a:extLst>
                  <a:ext uri="{FF2B5EF4-FFF2-40B4-BE49-F238E27FC236}">
                    <a16:creationId xmlns:a16="http://schemas.microsoft.com/office/drawing/2014/main" id="{940DEF4C-4D14-40D8-A28C-36C47C1FFE43}"/>
                  </a:ext>
                </a:extLst>
              </p:cNvPr>
              <p:cNvSpPr>
                <a:spLocks noChangeShapeType="1"/>
              </p:cNvSpPr>
              <p:nvPr userDrawn="1"/>
            </p:nvSpPr>
            <p:spPr bwMode="auto">
              <a:xfrm>
                <a:off x="60977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72" name="Line 99">
                <a:extLst>
                  <a:ext uri="{FF2B5EF4-FFF2-40B4-BE49-F238E27FC236}">
                    <a16:creationId xmlns:a16="http://schemas.microsoft.com/office/drawing/2014/main" id="{71D8B819-6FF4-4244-975C-DF2F219F8F3F}"/>
                  </a:ext>
                </a:extLst>
              </p:cNvPr>
              <p:cNvSpPr>
                <a:spLocks noChangeShapeType="1"/>
              </p:cNvSpPr>
              <p:nvPr userDrawn="1"/>
            </p:nvSpPr>
            <p:spPr bwMode="auto">
              <a:xfrm>
                <a:off x="46578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73" name="Line 99">
                <a:extLst>
                  <a:ext uri="{FF2B5EF4-FFF2-40B4-BE49-F238E27FC236}">
                    <a16:creationId xmlns:a16="http://schemas.microsoft.com/office/drawing/2014/main" id="{29ADFD8F-4616-40E9-BE5A-9A5DDF4C845E}"/>
                  </a:ext>
                </a:extLst>
              </p:cNvPr>
              <p:cNvSpPr>
                <a:spLocks noChangeShapeType="1"/>
              </p:cNvSpPr>
              <p:nvPr userDrawn="1"/>
            </p:nvSpPr>
            <p:spPr bwMode="auto">
              <a:xfrm>
                <a:off x="75376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74" name="Line 100">
                <a:extLst>
                  <a:ext uri="{FF2B5EF4-FFF2-40B4-BE49-F238E27FC236}">
                    <a16:creationId xmlns:a16="http://schemas.microsoft.com/office/drawing/2014/main" id="{C8F65069-8B3E-410E-BFB0-329AB5A58C49}"/>
                  </a:ext>
                </a:extLst>
              </p:cNvPr>
              <p:cNvSpPr>
                <a:spLocks noChangeShapeType="1"/>
              </p:cNvSpPr>
              <p:nvPr userDrawn="1"/>
            </p:nvSpPr>
            <p:spPr bwMode="auto">
              <a:xfrm>
                <a:off x="1011363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75" name="Line 100">
                <a:extLst>
                  <a:ext uri="{FF2B5EF4-FFF2-40B4-BE49-F238E27FC236}">
                    <a16:creationId xmlns:a16="http://schemas.microsoft.com/office/drawing/2014/main" id="{3957CFDD-1A24-41AD-AC46-02B96736D4F9}"/>
                  </a:ext>
                </a:extLst>
              </p:cNvPr>
              <p:cNvSpPr>
                <a:spLocks noChangeShapeType="1"/>
              </p:cNvSpPr>
              <p:nvPr userDrawn="1"/>
            </p:nvSpPr>
            <p:spPr bwMode="auto">
              <a:xfrm>
                <a:off x="1025807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76" name="Line 100">
                <a:extLst>
                  <a:ext uri="{FF2B5EF4-FFF2-40B4-BE49-F238E27FC236}">
                    <a16:creationId xmlns:a16="http://schemas.microsoft.com/office/drawing/2014/main" id="{A64D2D0B-0CD8-4B73-9AA1-49902EB1BFD3}"/>
                  </a:ext>
                </a:extLst>
              </p:cNvPr>
              <p:cNvSpPr>
                <a:spLocks noChangeShapeType="1"/>
              </p:cNvSpPr>
              <p:nvPr userDrawn="1"/>
            </p:nvSpPr>
            <p:spPr bwMode="auto">
              <a:xfrm>
                <a:off x="1040206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sp>
            <p:nvSpPr>
              <p:cNvPr id="77" name="Line 100">
                <a:extLst>
                  <a:ext uri="{FF2B5EF4-FFF2-40B4-BE49-F238E27FC236}">
                    <a16:creationId xmlns:a16="http://schemas.microsoft.com/office/drawing/2014/main" id="{6AB7AC07-4830-4DE3-B49F-37FAA2CE1C05}"/>
                  </a:ext>
                </a:extLst>
              </p:cNvPr>
              <p:cNvSpPr>
                <a:spLocks noChangeShapeType="1"/>
              </p:cNvSpPr>
              <p:nvPr userDrawn="1"/>
            </p:nvSpPr>
            <p:spPr bwMode="auto">
              <a:xfrm>
                <a:off x="1054606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539"/>
              </a:p>
            </p:txBody>
          </p:sp>
        </p:grpSp>
      </p:grpSp>
    </p:spTree>
    <p:extLst>
      <p:ext uri="{BB962C8B-B14F-4D97-AF65-F5344CB8AC3E}">
        <p14:creationId xmlns:p14="http://schemas.microsoft.com/office/powerpoint/2010/main" val="69280862"/>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Lst>
  <p:hf hdr="0" ftr="0" dt="0"/>
  <p:txStyles>
    <p:titleStyle>
      <a:lvl1pPr algn="ctr" defTabSz="862010" rtl="0" eaLnBrk="1" latinLnBrk="0" hangingPunct="1">
        <a:lnSpc>
          <a:spcPct val="90000"/>
        </a:lnSpc>
        <a:spcBef>
          <a:spcPct val="0"/>
        </a:spcBef>
        <a:buNone/>
        <a:defRPr kumimoji="1" sz="4148" kern="1200">
          <a:solidFill>
            <a:schemeClr val="tx1"/>
          </a:solidFill>
          <a:latin typeface="+mj-lt"/>
          <a:ea typeface="+mj-ea"/>
          <a:cs typeface="+mj-cs"/>
        </a:defRPr>
      </a:lvl1pPr>
    </p:titleStyle>
    <p:bodyStyle>
      <a:lvl1pPr marL="0" indent="0" algn="ctr" defTabSz="862010" rtl="0" eaLnBrk="1" latinLnBrk="0" hangingPunct="1">
        <a:lnSpc>
          <a:spcPct val="90000"/>
        </a:lnSpc>
        <a:spcBef>
          <a:spcPts val="942"/>
        </a:spcBef>
        <a:buFontTx/>
        <a:buNone/>
        <a:defRPr kumimoji="1" sz="2639" kern="1200">
          <a:solidFill>
            <a:schemeClr val="tx1"/>
          </a:solidFill>
          <a:latin typeface="+mn-lt"/>
          <a:ea typeface="+mn-ea"/>
          <a:cs typeface="+mn-cs"/>
        </a:defRPr>
      </a:lvl1pPr>
      <a:lvl2pPr marL="0" indent="0" algn="l" defTabSz="862010" rtl="0" eaLnBrk="1" latinLnBrk="0" hangingPunct="1">
        <a:lnSpc>
          <a:spcPct val="90000"/>
        </a:lnSpc>
        <a:spcBef>
          <a:spcPts val="471"/>
        </a:spcBef>
        <a:buFontTx/>
        <a:buNone/>
        <a:defRPr kumimoji="1" sz="2263" kern="1200">
          <a:solidFill>
            <a:schemeClr val="tx1"/>
          </a:solidFill>
          <a:latin typeface="+mn-lt"/>
          <a:ea typeface="+mn-ea"/>
          <a:cs typeface="+mn-cs"/>
        </a:defRPr>
      </a:lvl2pPr>
      <a:lvl3pPr marL="0" indent="0" algn="l" defTabSz="862010" rtl="0" eaLnBrk="1" latinLnBrk="0" hangingPunct="1">
        <a:lnSpc>
          <a:spcPct val="90000"/>
        </a:lnSpc>
        <a:spcBef>
          <a:spcPts val="471"/>
        </a:spcBef>
        <a:buFontTx/>
        <a:buNone/>
        <a:defRPr kumimoji="1" sz="1886" kern="1200">
          <a:solidFill>
            <a:schemeClr val="tx1"/>
          </a:solidFill>
          <a:latin typeface="+mn-lt"/>
          <a:ea typeface="+mn-ea"/>
          <a:cs typeface="+mn-cs"/>
        </a:defRPr>
      </a:lvl3pPr>
      <a:lvl4pPr marL="0" indent="0" algn="l" defTabSz="862010" rtl="0" eaLnBrk="1" latinLnBrk="0" hangingPunct="1">
        <a:lnSpc>
          <a:spcPct val="90000"/>
        </a:lnSpc>
        <a:spcBef>
          <a:spcPts val="471"/>
        </a:spcBef>
        <a:buFontTx/>
        <a:buNone/>
        <a:defRPr kumimoji="1" sz="1697" kern="1200">
          <a:solidFill>
            <a:schemeClr val="tx1"/>
          </a:solidFill>
          <a:latin typeface="+mn-lt"/>
          <a:ea typeface="+mn-ea"/>
          <a:cs typeface="+mn-cs"/>
        </a:defRPr>
      </a:lvl4pPr>
      <a:lvl5pPr marL="0" indent="0" algn="l" defTabSz="862010" rtl="0" eaLnBrk="1" latinLnBrk="0" hangingPunct="1">
        <a:lnSpc>
          <a:spcPct val="90000"/>
        </a:lnSpc>
        <a:spcBef>
          <a:spcPts val="471"/>
        </a:spcBef>
        <a:buFontTx/>
        <a:buNone/>
        <a:defRPr kumimoji="1" sz="1697" kern="1200">
          <a:solidFill>
            <a:schemeClr val="tx1"/>
          </a:solidFill>
          <a:latin typeface="+mn-lt"/>
          <a:ea typeface="+mn-ea"/>
          <a:cs typeface="+mn-cs"/>
        </a:defRPr>
      </a:lvl5pPr>
      <a:lvl6pPr marL="2370528" indent="-215502" algn="l" defTabSz="862010"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533" indent="-215502" algn="l" defTabSz="862010"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539" indent="-215502" algn="l" defTabSz="862010"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543" indent="-215502" algn="l" defTabSz="862010"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p:bodyStyle>
    <p:otherStyle>
      <a:defPPr>
        <a:defRPr lang="ja-JP"/>
      </a:defPPr>
      <a:lvl1pPr marL="0" algn="l" defTabSz="862010" rtl="0" eaLnBrk="1" latinLnBrk="0" hangingPunct="1">
        <a:defRPr kumimoji="1" sz="1697" kern="1200">
          <a:solidFill>
            <a:schemeClr val="tx1"/>
          </a:solidFill>
          <a:latin typeface="+mn-lt"/>
          <a:ea typeface="+mn-ea"/>
          <a:cs typeface="+mn-cs"/>
        </a:defRPr>
      </a:lvl1pPr>
      <a:lvl2pPr marL="431006" algn="l" defTabSz="862010" rtl="0" eaLnBrk="1" latinLnBrk="0" hangingPunct="1">
        <a:defRPr kumimoji="1" sz="1697" kern="1200">
          <a:solidFill>
            <a:schemeClr val="tx1"/>
          </a:solidFill>
          <a:latin typeface="+mn-lt"/>
          <a:ea typeface="+mn-ea"/>
          <a:cs typeface="+mn-cs"/>
        </a:defRPr>
      </a:lvl2pPr>
      <a:lvl3pPr marL="862010" algn="l" defTabSz="862010" rtl="0" eaLnBrk="1" latinLnBrk="0" hangingPunct="1">
        <a:defRPr kumimoji="1" sz="1697" kern="1200">
          <a:solidFill>
            <a:schemeClr val="tx1"/>
          </a:solidFill>
          <a:latin typeface="+mn-lt"/>
          <a:ea typeface="+mn-ea"/>
          <a:cs typeface="+mn-cs"/>
        </a:defRPr>
      </a:lvl3pPr>
      <a:lvl4pPr marL="1293016" algn="l" defTabSz="862010" rtl="0" eaLnBrk="1" latinLnBrk="0" hangingPunct="1">
        <a:defRPr kumimoji="1" sz="1697" kern="1200">
          <a:solidFill>
            <a:schemeClr val="tx1"/>
          </a:solidFill>
          <a:latin typeface="+mn-lt"/>
          <a:ea typeface="+mn-ea"/>
          <a:cs typeface="+mn-cs"/>
        </a:defRPr>
      </a:lvl4pPr>
      <a:lvl5pPr marL="1724020" algn="l" defTabSz="862010" rtl="0" eaLnBrk="1" latinLnBrk="0" hangingPunct="1">
        <a:defRPr kumimoji="1" sz="1697" kern="1200">
          <a:solidFill>
            <a:schemeClr val="tx1"/>
          </a:solidFill>
          <a:latin typeface="+mn-lt"/>
          <a:ea typeface="+mn-ea"/>
          <a:cs typeface="+mn-cs"/>
        </a:defRPr>
      </a:lvl5pPr>
      <a:lvl6pPr marL="2155026" algn="l" defTabSz="862010" rtl="0" eaLnBrk="1" latinLnBrk="0" hangingPunct="1">
        <a:defRPr kumimoji="1" sz="1697" kern="1200">
          <a:solidFill>
            <a:schemeClr val="tx1"/>
          </a:solidFill>
          <a:latin typeface="+mn-lt"/>
          <a:ea typeface="+mn-ea"/>
          <a:cs typeface="+mn-cs"/>
        </a:defRPr>
      </a:lvl6pPr>
      <a:lvl7pPr marL="2586031" algn="l" defTabSz="862010" rtl="0" eaLnBrk="1" latinLnBrk="0" hangingPunct="1">
        <a:defRPr kumimoji="1" sz="1697" kern="1200">
          <a:solidFill>
            <a:schemeClr val="tx1"/>
          </a:solidFill>
          <a:latin typeface="+mn-lt"/>
          <a:ea typeface="+mn-ea"/>
          <a:cs typeface="+mn-cs"/>
        </a:defRPr>
      </a:lvl7pPr>
      <a:lvl8pPr marL="3017035" algn="l" defTabSz="862010" rtl="0" eaLnBrk="1" latinLnBrk="0" hangingPunct="1">
        <a:defRPr kumimoji="1" sz="1697" kern="1200">
          <a:solidFill>
            <a:schemeClr val="tx1"/>
          </a:solidFill>
          <a:latin typeface="+mn-lt"/>
          <a:ea typeface="+mn-ea"/>
          <a:cs typeface="+mn-cs"/>
        </a:defRPr>
      </a:lvl8pPr>
      <a:lvl9pPr marL="3448040" algn="l" defTabSz="862010" rtl="0" eaLnBrk="1" latinLnBrk="0" hangingPunct="1">
        <a:defRPr kumimoji="1" sz="169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4">
          <p15:clr>
            <a:srgbClr val="F26B43"/>
          </p15:clr>
        </p15:guide>
        <p15:guide id="2" orient="horz" pos="3333">
          <p15:clr>
            <a:srgbClr val="F26B43"/>
          </p15:clr>
        </p15:guide>
        <p15:guide id="3" orient="horz" pos="31">
          <p15:clr>
            <a:srgbClr val="F26B43"/>
          </p15:clr>
        </p15:guide>
        <p15:guide id="4" orient="horz" pos="6509">
          <p15:clr>
            <a:srgbClr val="F26B43"/>
          </p15:clr>
        </p15:guide>
        <p15:guide id="5" pos="9286">
          <p15:clr>
            <a:srgbClr val="F26B43"/>
          </p15:clr>
        </p15:guide>
        <p15:guide id="6" pos="14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7.svg"/><Relationship Id="rId4" Type="http://schemas.openxmlformats.org/officeDocument/2006/relationships/image" Target="../media/image16.sv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bosai.maps.arcgis.com/apps/instant/portfolio/index.html?appid=49fe2d60166748bfbaa0bc2f4188098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4EAC6-D369-3C81-1CEC-AAD94DFD6E6D}"/>
            </a:ext>
          </a:extLst>
        </p:cNvPr>
        <p:cNvGrpSpPr/>
        <p:nvPr/>
      </p:nvGrpSpPr>
      <p:grpSpPr>
        <a:xfrm>
          <a:off x="0" y="0"/>
          <a:ext cx="0" cy="0"/>
          <a:chOff x="0" y="0"/>
          <a:chExt cx="0" cy="0"/>
        </a:xfrm>
      </p:grpSpPr>
      <p:cxnSp>
        <p:nvCxnSpPr>
          <p:cNvPr id="17" name="直線矢印コネクタ 16">
            <a:extLst>
              <a:ext uri="{FF2B5EF4-FFF2-40B4-BE49-F238E27FC236}">
                <a16:creationId xmlns:a16="http://schemas.microsoft.com/office/drawing/2014/main" id="{8C8BCB39-980B-E8BA-FA72-6BD7FE138913}"/>
              </a:ext>
            </a:extLst>
          </p:cNvPr>
          <p:cNvCxnSpPr>
            <a:cxnSpLocks/>
          </p:cNvCxnSpPr>
          <p:nvPr/>
        </p:nvCxnSpPr>
        <p:spPr>
          <a:xfrm>
            <a:off x="2479867" y="4493609"/>
            <a:ext cx="5220000" cy="0"/>
          </a:xfrm>
          <a:prstGeom prst="straightConnector1">
            <a:avLst/>
          </a:prstGeom>
          <a:ln w="1905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9305CAAD-8B5E-3256-98D9-288B7F196CF3}"/>
              </a:ext>
            </a:extLst>
          </p:cNvPr>
          <p:cNvCxnSpPr>
            <a:cxnSpLocks/>
            <a:stCxn id="54" idx="2"/>
          </p:cNvCxnSpPr>
          <p:nvPr/>
        </p:nvCxnSpPr>
        <p:spPr>
          <a:xfrm>
            <a:off x="2888622" y="5760268"/>
            <a:ext cx="989" cy="61326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EE286CF2-503C-4C43-F38A-0D84F3D235D4}"/>
              </a:ext>
            </a:extLst>
          </p:cNvPr>
          <p:cNvCxnSpPr>
            <a:cxnSpLocks/>
          </p:cNvCxnSpPr>
          <p:nvPr/>
        </p:nvCxnSpPr>
        <p:spPr>
          <a:xfrm flipV="1">
            <a:off x="2881597" y="6373536"/>
            <a:ext cx="4982210" cy="1"/>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6" name="直線矢印コネクタ 55">
            <a:extLst>
              <a:ext uri="{FF2B5EF4-FFF2-40B4-BE49-F238E27FC236}">
                <a16:creationId xmlns:a16="http://schemas.microsoft.com/office/drawing/2014/main" id="{3B1E576C-98AF-4D99-5418-3C421787BC05}"/>
              </a:ext>
            </a:extLst>
          </p:cNvPr>
          <p:cNvCxnSpPr>
            <a:cxnSpLocks/>
          </p:cNvCxnSpPr>
          <p:nvPr/>
        </p:nvCxnSpPr>
        <p:spPr>
          <a:xfrm>
            <a:off x="2474141" y="3033432"/>
            <a:ext cx="5220000" cy="0"/>
          </a:xfrm>
          <a:prstGeom prst="straightConnector1">
            <a:avLst/>
          </a:prstGeom>
          <a:ln w="19050">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57" name="直線矢印コネクタ 56">
            <a:extLst>
              <a:ext uri="{FF2B5EF4-FFF2-40B4-BE49-F238E27FC236}">
                <a16:creationId xmlns:a16="http://schemas.microsoft.com/office/drawing/2014/main" id="{A163E1D4-0109-C754-B325-521378870DA7}"/>
              </a:ext>
            </a:extLst>
          </p:cNvPr>
          <p:cNvCxnSpPr>
            <a:cxnSpLocks/>
          </p:cNvCxnSpPr>
          <p:nvPr/>
        </p:nvCxnSpPr>
        <p:spPr>
          <a:xfrm>
            <a:off x="2466044" y="3704532"/>
            <a:ext cx="5220000"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矢印コネクタ 57">
            <a:extLst>
              <a:ext uri="{FF2B5EF4-FFF2-40B4-BE49-F238E27FC236}">
                <a16:creationId xmlns:a16="http://schemas.microsoft.com/office/drawing/2014/main" id="{31F7268C-5963-0610-7C84-41DA4A6D6CBB}"/>
              </a:ext>
            </a:extLst>
          </p:cNvPr>
          <p:cNvCxnSpPr>
            <a:cxnSpLocks/>
          </p:cNvCxnSpPr>
          <p:nvPr/>
        </p:nvCxnSpPr>
        <p:spPr>
          <a:xfrm>
            <a:off x="2466044" y="5299107"/>
            <a:ext cx="5220000" cy="0"/>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6743A2C7-1B5C-E04C-370D-E32C77787718}"/>
              </a:ext>
            </a:extLst>
          </p:cNvPr>
          <p:cNvCxnSpPr>
            <a:cxnSpLocks/>
          </p:cNvCxnSpPr>
          <p:nvPr/>
        </p:nvCxnSpPr>
        <p:spPr>
          <a:xfrm>
            <a:off x="2474141" y="6043332"/>
            <a:ext cx="5220000"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 name="タイトル 1">
            <a:extLst>
              <a:ext uri="{FF2B5EF4-FFF2-40B4-BE49-F238E27FC236}">
                <a16:creationId xmlns:a16="http://schemas.microsoft.com/office/drawing/2014/main" id="{132F5C59-26FC-6251-D413-3A042E38AA7E}"/>
              </a:ext>
            </a:extLst>
          </p:cNvPr>
          <p:cNvSpPr>
            <a:spLocks noGrp="1"/>
          </p:cNvSpPr>
          <p:nvPr>
            <p:ph type="title"/>
          </p:nvPr>
        </p:nvSpPr>
        <p:spPr/>
        <p:txBody>
          <a:bodyPr/>
          <a:lstStyle/>
          <a:p>
            <a:r>
              <a:rPr kumimoji="1" lang="ja-JP" altLang="en-US"/>
              <a:t>災害廃棄物発生量の推計方法</a:t>
            </a:r>
          </a:p>
        </p:txBody>
      </p:sp>
      <p:sp>
        <p:nvSpPr>
          <p:cNvPr id="3" name="コンテンツ プレースホルダー 2">
            <a:extLst>
              <a:ext uri="{FF2B5EF4-FFF2-40B4-BE49-F238E27FC236}">
                <a16:creationId xmlns:a16="http://schemas.microsoft.com/office/drawing/2014/main" id="{2F57B293-4A4D-A654-592C-7C0EAE90314F}"/>
              </a:ext>
            </a:extLst>
          </p:cNvPr>
          <p:cNvSpPr>
            <a:spLocks noGrp="1"/>
          </p:cNvSpPr>
          <p:nvPr>
            <p:ph sz="quarter" idx="12"/>
          </p:nvPr>
        </p:nvSpPr>
        <p:spPr>
          <a:xfrm>
            <a:off x="101310" y="857755"/>
            <a:ext cx="8941062" cy="1367929"/>
          </a:xfrm>
        </p:spPr>
        <p:txBody>
          <a:bodyPr lIns="144000" tIns="36000" rIns="144000" bIns="36000"/>
          <a:lstStyle/>
          <a:p>
            <a:r>
              <a:rPr kumimoji="1" lang="ja-JP" altLang="en-US" sz="1600" spc="-40" dirty="0"/>
              <a:t>実態に即して自ら災害廃棄物の発生見込み量を推計している市町村については当該市町村推計量を採用。</a:t>
            </a:r>
            <a:endParaRPr lang="en-US" altLang="ja-JP" sz="1600" spc="-40" dirty="0"/>
          </a:p>
          <a:p>
            <a:r>
              <a:rPr kumimoji="1" lang="ja-JP" altLang="en-US" sz="1600" dirty="0"/>
              <a:t>他市町村については、</a:t>
            </a:r>
            <a:r>
              <a:rPr kumimoji="1" lang="zh-TW" altLang="en-US" sz="1600" dirty="0"/>
              <a:t>災害廃棄物対策推進検討会</a:t>
            </a:r>
            <a:r>
              <a:rPr kumimoji="1" lang="ja-JP" altLang="en-US" sz="1600" dirty="0"/>
              <a:t>における有識者の議論を経て定められた</a:t>
            </a:r>
            <a:r>
              <a:rPr kumimoji="1" lang="ja-JP" altLang="en-US" sz="1600" b="1" dirty="0"/>
              <a:t>災害廃棄物対策指針</a:t>
            </a:r>
            <a:r>
              <a:rPr kumimoji="1" lang="ja-JP" altLang="en-US" sz="1600" dirty="0"/>
              <a:t>に基づき推計。</a:t>
            </a:r>
            <a:r>
              <a:rPr kumimoji="1" lang="ja-JP" altLang="en-US" sz="1600" b="1" dirty="0"/>
              <a:t>建物被害棟数</a:t>
            </a:r>
            <a:r>
              <a:rPr kumimoji="1" lang="en-US" altLang="ja-JP" sz="1000" b="0" i="0" u="none" strike="noStrike" kern="1200" cap="none" spc="0" normalizeH="0" baseline="8000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600" dirty="0"/>
              <a:t>に</a:t>
            </a:r>
            <a:r>
              <a:rPr kumimoji="1" lang="ja-JP" altLang="en-US" sz="1600" dirty="0">
                <a:solidFill>
                  <a:schemeClr val="tx2">
                    <a:lumMod val="75000"/>
                  </a:schemeClr>
                </a:solidFill>
              </a:rPr>
              <a:t>能登半島地震の被害棟数の変動</a:t>
            </a:r>
            <a:r>
              <a:rPr lang="ja-JP" altLang="en-US" sz="1600" dirty="0">
                <a:solidFill>
                  <a:schemeClr val="tx2">
                    <a:lumMod val="75000"/>
                  </a:schemeClr>
                </a:solidFill>
              </a:rPr>
              <a:t>実績</a:t>
            </a:r>
            <a:r>
              <a:rPr lang="ja-JP" altLang="en-US" sz="1600" dirty="0"/>
              <a:t>を考慮</a:t>
            </a:r>
            <a:r>
              <a:rPr kumimoji="1" lang="ja-JP" altLang="en-US" sz="1600" dirty="0"/>
              <a:t>、</a:t>
            </a:r>
            <a:r>
              <a:rPr lang="ja-JP" altLang="en-US" sz="1600" dirty="0"/>
              <a:t>同指針による</a:t>
            </a:r>
            <a:r>
              <a:rPr kumimoji="1" lang="ja-JP" altLang="en-US" sz="1600" b="1" dirty="0">
                <a:solidFill>
                  <a:schemeClr val="tx2">
                    <a:lumMod val="75000"/>
                  </a:schemeClr>
                </a:solidFill>
              </a:rPr>
              <a:t>解体率</a:t>
            </a:r>
            <a:r>
              <a:rPr lang="ja-JP" altLang="en-US" sz="1600" dirty="0"/>
              <a:t>に</a:t>
            </a:r>
            <a:r>
              <a:rPr kumimoji="1" lang="ja-JP" altLang="en-US" sz="1600" dirty="0">
                <a:solidFill>
                  <a:schemeClr val="tx2">
                    <a:lumMod val="75000"/>
                  </a:schemeClr>
                </a:solidFill>
              </a:rPr>
              <a:t>過去の災害の解体実績</a:t>
            </a:r>
            <a:r>
              <a:rPr kumimoji="1" lang="ja-JP" altLang="en-US" sz="1600" dirty="0"/>
              <a:t>を</a:t>
            </a:r>
            <a:r>
              <a:rPr lang="ja-JP" altLang="en-US" sz="1600" dirty="0"/>
              <a:t>考慮し</a:t>
            </a:r>
            <a:r>
              <a:rPr kumimoji="1" lang="ja-JP" altLang="en-US" sz="1600" b="1" dirty="0"/>
              <a:t>複数パターンを推計</a:t>
            </a:r>
            <a:r>
              <a:rPr kumimoji="1" lang="ja-JP" altLang="en-US" sz="1600" dirty="0"/>
              <a:t>、同指針による</a:t>
            </a:r>
            <a:r>
              <a:rPr kumimoji="1" lang="ja-JP" altLang="en-US" sz="1600" b="1" dirty="0"/>
              <a:t>発生量原単位</a:t>
            </a:r>
            <a:r>
              <a:rPr kumimoji="1" lang="ja-JP" altLang="en-US" sz="1600" dirty="0"/>
              <a:t>を乗じて算出。</a:t>
            </a:r>
          </a:p>
        </p:txBody>
      </p:sp>
      <p:sp>
        <p:nvSpPr>
          <p:cNvPr id="6" name="正方形/長方形 5">
            <a:extLst>
              <a:ext uri="{FF2B5EF4-FFF2-40B4-BE49-F238E27FC236}">
                <a16:creationId xmlns:a16="http://schemas.microsoft.com/office/drawing/2014/main" id="{4976FF37-DAEF-D45F-12A8-27B276ACF888}"/>
              </a:ext>
            </a:extLst>
          </p:cNvPr>
          <p:cNvSpPr/>
          <p:nvPr/>
        </p:nvSpPr>
        <p:spPr>
          <a:xfrm>
            <a:off x="148008" y="2535475"/>
            <a:ext cx="1909225" cy="2003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a:solidFill>
                  <a:schemeClr val="bg1"/>
                </a:solidFill>
                <a:latin typeface="Meiryo UI" panose="020B0604030504040204" pitchFamily="50" charset="-128"/>
                <a:ea typeface="Meiryo UI" panose="020B0604030504040204" pitchFamily="50" charset="-128"/>
              </a:rPr>
              <a:t>平時</a:t>
            </a:r>
          </a:p>
        </p:txBody>
      </p:sp>
      <p:sp>
        <p:nvSpPr>
          <p:cNvPr id="8" name="正方形/長方形 7">
            <a:extLst>
              <a:ext uri="{FF2B5EF4-FFF2-40B4-BE49-F238E27FC236}">
                <a16:creationId xmlns:a16="http://schemas.microsoft.com/office/drawing/2014/main" id="{884E9531-7AF3-3709-8697-4B671F982581}"/>
              </a:ext>
            </a:extLst>
          </p:cNvPr>
          <p:cNvSpPr/>
          <p:nvPr/>
        </p:nvSpPr>
        <p:spPr>
          <a:xfrm>
            <a:off x="2171984" y="2535475"/>
            <a:ext cx="6843058" cy="1963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a:solidFill>
                  <a:schemeClr val="bg1"/>
                </a:solidFill>
                <a:latin typeface="Meiryo UI" panose="020B0604030504040204" pitchFamily="50" charset="-128"/>
                <a:ea typeface="Meiryo UI" panose="020B0604030504040204" pitchFamily="50" charset="-128"/>
              </a:rPr>
              <a:t>発災時</a:t>
            </a:r>
          </a:p>
        </p:txBody>
      </p:sp>
      <p:cxnSp>
        <p:nvCxnSpPr>
          <p:cNvPr id="9" name="直線コネクタ 8">
            <a:extLst>
              <a:ext uri="{FF2B5EF4-FFF2-40B4-BE49-F238E27FC236}">
                <a16:creationId xmlns:a16="http://schemas.microsoft.com/office/drawing/2014/main" id="{AC015D64-3549-EFB9-E284-5BB7D7792359}"/>
              </a:ext>
            </a:extLst>
          </p:cNvPr>
          <p:cNvCxnSpPr/>
          <p:nvPr/>
        </p:nvCxnSpPr>
        <p:spPr>
          <a:xfrm>
            <a:off x="148008" y="2481735"/>
            <a:ext cx="8851961"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4D2F2EAE-D8B0-C7C2-D645-17B805069B57}"/>
              </a:ext>
            </a:extLst>
          </p:cNvPr>
          <p:cNvSpPr txBox="1"/>
          <p:nvPr/>
        </p:nvSpPr>
        <p:spPr>
          <a:xfrm>
            <a:off x="90752" y="2240571"/>
            <a:ext cx="8905240" cy="276999"/>
          </a:xfrm>
          <a:prstGeom prst="rect">
            <a:avLst/>
          </a:prstGeom>
          <a:noFill/>
        </p:spPr>
        <p:txBody>
          <a:bodyPr wrap="square" rtlCol="0">
            <a:spAutoFit/>
          </a:bodyPr>
          <a:lstStyle/>
          <a:p>
            <a:pPr algn="ctr"/>
            <a:r>
              <a:rPr kumimoji="1" lang="ja-JP" altLang="en-US" sz="1200"/>
              <a:t>災害廃棄物対策指針に基づく災害廃棄物発生量の推計方法（概要）</a:t>
            </a:r>
            <a:endParaRPr kumimoji="1" lang="en-US" altLang="ja-JP" sz="1200"/>
          </a:p>
        </p:txBody>
      </p:sp>
      <p:sp>
        <p:nvSpPr>
          <p:cNvPr id="15" name="正方形/長方形 14">
            <a:extLst>
              <a:ext uri="{FF2B5EF4-FFF2-40B4-BE49-F238E27FC236}">
                <a16:creationId xmlns:a16="http://schemas.microsoft.com/office/drawing/2014/main" id="{A124D0A0-67D6-5E01-E336-BCAD9BE8CAFE}"/>
              </a:ext>
            </a:extLst>
          </p:cNvPr>
          <p:cNvSpPr/>
          <p:nvPr/>
        </p:nvSpPr>
        <p:spPr>
          <a:xfrm>
            <a:off x="2191034" y="2792131"/>
            <a:ext cx="283108" cy="3402957"/>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被害棟数（全壊・半壊）</a:t>
            </a:r>
          </a:p>
        </p:txBody>
      </p:sp>
      <p:sp>
        <p:nvSpPr>
          <p:cNvPr id="19" name="正方形/長方形 18">
            <a:extLst>
              <a:ext uri="{FF2B5EF4-FFF2-40B4-BE49-F238E27FC236}">
                <a16:creationId xmlns:a16="http://schemas.microsoft.com/office/drawing/2014/main" id="{A40DB358-E625-2834-72F7-3029A1817384}"/>
              </a:ext>
            </a:extLst>
          </p:cNvPr>
          <p:cNvSpPr/>
          <p:nvPr/>
        </p:nvSpPr>
        <p:spPr>
          <a:xfrm>
            <a:off x="3305080" y="2792131"/>
            <a:ext cx="283108" cy="3402957"/>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構造（木造・非木造）比率</a:t>
            </a:r>
          </a:p>
        </p:txBody>
      </p:sp>
      <p:sp>
        <p:nvSpPr>
          <p:cNvPr id="21" name="正方形/長方形 20">
            <a:extLst>
              <a:ext uri="{FF2B5EF4-FFF2-40B4-BE49-F238E27FC236}">
                <a16:creationId xmlns:a16="http://schemas.microsoft.com/office/drawing/2014/main" id="{73F7C6D9-F520-33B5-8E81-B79F218E27B1}"/>
              </a:ext>
            </a:extLst>
          </p:cNvPr>
          <p:cNvSpPr/>
          <p:nvPr/>
        </p:nvSpPr>
        <p:spPr>
          <a:xfrm>
            <a:off x="4414529" y="2792131"/>
            <a:ext cx="283108" cy="145134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指針解体率</a:t>
            </a:r>
            <a:r>
              <a:rPr kumimoji="1" lang="en-US" altLang="ja-JP" sz="900">
                <a:solidFill>
                  <a:schemeClr val="bg1">
                    <a:lumMod val="65000"/>
                  </a:schemeClr>
                </a:solidFill>
                <a:latin typeface="Meiryo UI" panose="020B0604030504040204" pitchFamily="50" charset="-128"/>
                <a:ea typeface="Meiryo UI" panose="020B0604030504040204" pitchFamily="50" charset="-128"/>
              </a:rPr>
              <a:t>※</a:t>
            </a:r>
            <a:r>
              <a:rPr kumimoji="1" lang="ja-JP" altLang="en-US" sz="900">
                <a:solidFill>
                  <a:schemeClr val="bg1">
                    <a:lumMod val="65000"/>
                  </a:schemeClr>
                </a:solidFill>
                <a:latin typeface="Meiryo UI" panose="020B0604030504040204" pitchFamily="50" charset="-128"/>
                <a:ea typeface="Meiryo UI" panose="020B0604030504040204" pitchFamily="50" charset="-128"/>
              </a:rPr>
              <a:t>３</a:t>
            </a:r>
          </a:p>
        </p:txBody>
      </p:sp>
      <p:sp>
        <p:nvSpPr>
          <p:cNvPr id="28" name="正方形/長方形 27">
            <a:extLst>
              <a:ext uri="{FF2B5EF4-FFF2-40B4-BE49-F238E27FC236}">
                <a16:creationId xmlns:a16="http://schemas.microsoft.com/office/drawing/2014/main" id="{95AC8387-5C5A-F2FB-F01E-147F6C43847B}"/>
              </a:ext>
            </a:extLst>
          </p:cNvPr>
          <p:cNvSpPr/>
          <p:nvPr/>
        </p:nvSpPr>
        <p:spPr>
          <a:xfrm>
            <a:off x="3862103" y="2792131"/>
            <a:ext cx="283108" cy="3402957"/>
          </a:xfrm>
          <a:prstGeom prst="rect">
            <a:avLst/>
          </a:prstGeom>
          <a:solidFill>
            <a:schemeClr val="accent2">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構造別被害棟数（全壊・半壊）</a:t>
            </a:r>
          </a:p>
        </p:txBody>
      </p:sp>
      <p:sp>
        <p:nvSpPr>
          <p:cNvPr id="36" name="正方形/長方形 35">
            <a:extLst>
              <a:ext uri="{FF2B5EF4-FFF2-40B4-BE49-F238E27FC236}">
                <a16:creationId xmlns:a16="http://schemas.microsoft.com/office/drawing/2014/main" id="{D7386CA4-DBFC-76E0-395E-620C6FFC333A}"/>
              </a:ext>
            </a:extLst>
          </p:cNvPr>
          <p:cNvSpPr/>
          <p:nvPr/>
        </p:nvSpPr>
        <p:spPr>
          <a:xfrm>
            <a:off x="5533172" y="2781907"/>
            <a:ext cx="283108" cy="3402957"/>
          </a:xfrm>
          <a:prstGeom prst="rect">
            <a:avLst/>
          </a:prstGeom>
          <a:solidFill>
            <a:schemeClr val="accent2">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構造別解体棟数（全壊・半壊）</a:t>
            </a:r>
          </a:p>
        </p:txBody>
      </p:sp>
      <p:sp>
        <p:nvSpPr>
          <p:cNvPr id="43" name="正方形/長方形 42">
            <a:extLst>
              <a:ext uri="{FF2B5EF4-FFF2-40B4-BE49-F238E27FC236}">
                <a16:creationId xmlns:a16="http://schemas.microsoft.com/office/drawing/2014/main" id="{10207853-A828-3DF7-DADF-AF370144D6EE}"/>
              </a:ext>
            </a:extLst>
          </p:cNvPr>
          <p:cNvSpPr/>
          <p:nvPr/>
        </p:nvSpPr>
        <p:spPr>
          <a:xfrm>
            <a:off x="7204242" y="2792131"/>
            <a:ext cx="283108" cy="3402957"/>
          </a:xfrm>
          <a:prstGeom prst="rect">
            <a:avLst/>
          </a:prstGeom>
          <a:solidFill>
            <a:schemeClr val="accent2">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解体廃棄物発生量</a:t>
            </a:r>
          </a:p>
        </p:txBody>
      </p:sp>
      <p:sp>
        <p:nvSpPr>
          <p:cNvPr id="54" name="正方形/長方形 53">
            <a:extLst>
              <a:ext uri="{FF2B5EF4-FFF2-40B4-BE49-F238E27FC236}">
                <a16:creationId xmlns:a16="http://schemas.microsoft.com/office/drawing/2014/main" id="{92D94F87-EA73-9983-EC48-C0BA674659A0}"/>
              </a:ext>
            </a:extLst>
          </p:cNvPr>
          <p:cNvSpPr/>
          <p:nvPr/>
        </p:nvSpPr>
        <p:spPr>
          <a:xfrm>
            <a:off x="2748057" y="3334568"/>
            <a:ext cx="283108" cy="24257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被害棟数変動補正</a:t>
            </a:r>
            <a:r>
              <a:rPr kumimoji="1" lang="en-US" altLang="ja-JP" sz="900">
                <a:solidFill>
                  <a:schemeClr val="bg1">
                    <a:lumMod val="65000"/>
                  </a:schemeClr>
                </a:solidFill>
                <a:latin typeface="Meiryo UI" panose="020B0604030504040204" pitchFamily="50" charset="-128"/>
                <a:ea typeface="Meiryo UI" panose="020B0604030504040204" pitchFamily="50" charset="-128"/>
              </a:rPr>
              <a:t>※</a:t>
            </a:r>
            <a:r>
              <a:rPr kumimoji="1" lang="ja-JP" altLang="en-US" sz="900">
                <a:solidFill>
                  <a:schemeClr val="bg1">
                    <a:lumMod val="65000"/>
                  </a:schemeClr>
                </a:solidFill>
                <a:latin typeface="Meiryo UI" panose="020B0604030504040204" pitchFamily="50" charset="-128"/>
                <a:ea typeface="Meiryo UI" panose="020B0604030504040204" pitchFamily="50" charset="-128"/>
              </a:rPr>
              <a:t>２</a:t>
            </a:r>
          </a:p>
        </p:txBody>
      </p:sp>
      <p:cxnSp>
        <p:nvCxnSpPr>
          <p:cNvPr id="61" name="直線コネクタ 60">
            <a:extLst>
              <a:ext uri="{FF2B5EF4-FFF2-40B4-BE49-F238E27FC236}">
                <a16:creationId xmlns:a16="http://schemas.microsoft.com/office/drawing/2014/main" id="{A3C8CB4E-76DD-74BD-7CF5-F47A7FC70F0A}"/>
              </a:ext>
            </a:extLst>
          </p:cNvPr>
          <p:cNvCxnSpPr>
            <a:cxnSpLocks/>
            <a:stCxn id="15" idx="2"/>
          </p:cNvCxnSpPr>
          <p:nvPr/>
        </p:nvCxnSpPr>
        <p:spPr>
          <a:xfrm>
            <a:off x="2332588" y="6195088"/>
            <a:ext cx="0" cy="283085"/>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E5798614-A1F7-E877-B495-6BCB14E375A8}"/>
              </a:ext>
            </a:extLst>
          </p:cNvPr>
          <p:cNvCxnSpPr>
            <a:cxnSpLocks/>
          </p:cNvCxnSpPr>
          <p:nvPr/>
        </p:nvCxnSpPr>
        <p:spPr>
          <a:xfrm>
            <a:off x="2332587" y="6478173"/>
            <a:ext cx="5685737" cy="0"/>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65" name="正方形/長方形 64">
            <a:extLst>
              <a:ext uri="{FF2B5EF4-FFF2-40B4-BE49-F238E27FC236}">
                <a16:creationId xmlns:a16="http://schemas.microsoft.com/office/drawing/2014/main" id="{988A3BA0-797D-B9D9-98D9-54A09518F5F5}"/>
              </a:ext>
            </a:extLst>
          </p:cNvPr>
          <p:cNvSpPr/>
          <p:nvPr/>
        </p:nvSpPr>
        <p:spPr>
          <a:xfrm>
            <a:off x="3267350" y="6281642"/>
            <a:ext cx="2880000" cy="284400"/>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片付けごみ及び公物等量原単位</a:t>
            </a:r>
            <a:r>
              <a:rPr kumimoji="1" lang="en-US" altLang="ja-JP" sz="1400">
                <a:solidFill>
                  <a:schemeClr val="tx1"/>
                </a:solidFill>
                <a:latin typeface="Meiryo UI" panose="020B0604030504040204" pitchFamily="50" charset="-128"/>
                <a:ea typeface="Meiryo UI" panose="020B0604030504040204" pitchFamily="50" charset="-128"/>
              </a:rPr>
              <a:t>(t/</a:t>
            </a:r>
            <a:r>
              <a:rPr kumimoji="1" lang="ja-JP" altLang="en-US" sz="1400">
                <a:solidFill>
                  <a:schemeClr val="tx1"/>
                </a:solidFill>
                <a:latin typeface="Meiryo UI" panose="020B0604030504040204" pitchFamily="50" charset="-128"/>
                <a:ea typeface="Meiryo UI" panose="020B0604030504040204" pitchFamily="50" charset="-128"/>
              </a:rPr>
              <a:t>棟</a:t>
            </a:r>
            <a:r>
              <a:rPr kumimoji="1" lang="en-US" altLang="ja-JP" sz="1400">
                <a:solidFill>
                  <a:schemeClr val="tx1"/>
                </a:solidFill>
                <a:latin typeface="Meiryo UI" panose="020B0604030504040204" pitchFamily="50" charset="-128"/>
                <a:ea typeface="Meiryo UI" panose="020B0604030504040204" pitchFamily="50" charset="-128"/>
              </a:rPr>
              <a:t>)</a:t>
            </a:r>
            <a:endParaRPr kumimoji="1" lang="ja-JP" altLang="en-US" sz="1400">
              <a:solidFill>
                <a:schemeClr val="tx1"/>
              </a:solidFill>
              <a:latin typeface="Meiryo UI" panose="020B0604030504040204" pitchFamily="50" charset="-128"/>
              <a:ea typeface="Meiryo UI" panose="020B0604030504040204" pitchFamily="50" charset="-128"/>
            </a:endParaRPr>
          </a:p>
        </p:txBody>
      </p:sp>
      <p:cxnSp>
        <p:nvCxnSpPr>
          <p:cNvPr id="66" name="直線矢印コネクタ 65">
            <a:extLst>
              <a:ext uri="{FF2B5EF4-FFF2-40B4-BE49-F238E27FC236}">
                <a16:creationId xmlns:a16="http://schemas.microsoft.com/office/drawing/2014/main" id="{93A362C3-BF9D-075A-244A-73A2F19F88DE}"/>
              </a:ext>
            </a:extLst>
          </p:cNvPr>
          <p:cNvCxnSpPr>
            <a:cxnSpLocks/>
          </p:cNvCxnSpPr>
          <p:nvPr/>
        </p:nvCxnSpPr>
        <p:spPr>
          <a:xfrm flipV="1">
            <a:off x="8451771" y="6113181"/>
            <a:ext cx="0" cy="370623"/>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直線矢印コネクタ 75">
            <a:extLst>
              <a:ext uri="{FF2B5EF4-FFF2-40B4-BE49-F238E27FC236}">
                <a16:creationId xmlns:a16="http://schemas.microsoft.com/office/drawing/2014/main" id="{3CF28E56-EF73-5888-A564-11A76E474099}"/>
              </a:ext>
            </a:extLst>
          </p:cNvPr>
          <p:cNvCxnSpPr>
            <a:cxnSpLocks/>
          </p:cNvCxnSpPr>
          <p:nvPr/>
        </p:nvCxnSpPr>
        <p:spPr>
          <a:xfrm flipV="1">
            <a:off x="8258443" y="6113181"/>
            <a:ext cx="0" cy="37062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9" name="正方形/長方形 78">
            <a:extLst>
              <a:ext uri="{FF2B5EF4-FFF2-40B4-BE49-F238E27FC236}">
                <a16:creationId xmlns:a16="http://schemas.microsoft.com/office/drawing/2014/main" id="{C59F18FB-FFC8-3E6C-917A-3E76CF236F32}"/>
              </a:ext>
            </a:extLst>
          </p:cNvPr>
          <p:cNvSpPr/>
          <p:nvPr/>
        </p:nvSpPr>
        <p:spPr>
          <a:xfrm>
            <a:off x="6747042" y="6279618"/>
            <a:ext cx="2268000" cy="286424"/>
          </a:xfrm>
          <a:prstGeom prst="rect">
            <a:avLst/>
          </a:prstGeom>
          <a:solidFill>
            <a:schemeClr val="accent2">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片付けごみ及び公物等発生量</a:t>
            </a:r>
          </a:p>
        </p:txBody>
      </p:sp>
      <p:pic>
        <p:nvPicPr>
          <p:cNvPr id="93" name="グラフィックス 92" descr="ドキュメント 単色塗りつぶし">
            <a:extLst>
              <a:ext uri="{FF2B5EF4-FFF2-40B4-BE49-F238E27FC236}">
                <a16:creationId xmlns:a16="http://schemas.microsoft.com/office/drawing/2014/main" id="{D946094C-9A28-C3D7-2513-8CDDA6A0D3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40457" y="3962043"/>
            <a:ext cx="1317817" cy="1519303"/>
          </a:xfrm>
          <a:prstGeom prst="rect">
            <a:avLst/>
          </a:prstGeom>
        </p:spPr>
      </p:pic>
      <p:sp>
        <p:nvSpPr>
          <p:cNvPr id="95" name="テキスト ボックス 94">
            <a:extLst>
              <a:ext uri="{FF2B5EF4-FFF2-40B4-BE49-F238E27FC236}">
                <a16:creationId xmlns:a16="http://schemas.microsoft.com/office/drawing/2014/main" id="{7B8ACFDC-AAB2-D2A3-7644-EF4F1AB0BB8A}"/>
              </a:ext>
            </a:extLst>
          </p:cNvPr>
          <p:cNvSpPr txBox="1"/>
          <p:nvPr/>
        </p:nvSpPr>
        <p:spPr>
          <a:xfrm>
            <a:off x="7874344" y="3357155"/>
            <a:ext cx="1050043" cy="584775"/>
          </a:xfrm>
          <a:prstGeom prst="rect">
            <a:avLst/>
          </a:prstGeom>
          <a:noFill/>
        </p:spPr>
        <p:txBody>
          <a:bodyPr wrap="none" rtlCol="0">
            <a:spAutoFit/>
          </a:bodyPr>
          <a:lstStyle/>
          <a:p>
            <a:pPr algn="ctr"/>
            <a:r>
              <a:rPr kumimoji="1" lang="ja-JP" altLang="en-US" sz="1600" b="1">
                <a:solidFill>
                  <a:schemeClr val="bg2"/>
                </a:solidFill>
              </a:rPr>
              <a:t>災害廃棄物</a:t>
            </a:r>
            <a:endParaRPr kumimoji="1" lang="en-US" altLang="ja-JP" sz="1600" b="1">
              <a:solidFill>
                <a:schemeClr val="bg2"/>
              </a:solidFill>
            </a:endParaRPr>
          </a:p>
          <a:p>
            <a:pPr algn="ctr"/>
            <a:r>
              <a:rPr kumimoji="1" lang="ja-JP" altLang="en-US" sz="1600" b="1">
                <a:solidFill>
                  <a:schemeClr val="bg2"/>
                </a:solidFill>
              </a:rPr>
              <a:t>発生量</a:t>
            </a:r>
            <a:endParaRPr kumimoji="1" lang="en-US" altLang="ja-JP" sz="1600" b="1">
              <a:solidFill>
                <a:schemeClr val="bg2"/>
              </a:solidFill>
            </a:endParaRPr>
          </a:p>
        </p:txBody>
      </p:sp>
      <p:sp>
        <p:nvSpPr>
          <p:cNvPr id="101" name="テキスト ボックス 100">
            <a:extLst>
              <a:ext uri="{FF2B5EF4-FFF2-40B4-BE49-F238E27FC236}">
                <a16:creationId xmlns:a16="http://schemas.microsoft.com/office/drawing/2014/main" id="{26210792-4309-EDB3-8869-265E522DA081}"/>
              </a:ext>
            </a:extLst>
          </p:cNvPr>
          <p:cNvSpPr txBox="1"/>
          <p:nvPr/>
        </p:nvSpPr>
        <p:spPr>
          <a:xfrm>
            <a:off x="250028" y="6551956"/>
            <a:ext cx="8867033" cy="338554"/>
          </a:xfrm>
          <a:prstGeom prst="rect">
            <a:avLst/>
          </a:prstGeom>
          <a:noFill/>
        </p:spPr>
        <p:txBody>
          <a:bodyPr wrap="square" rtlCol="0">
            <a:spAutoFit/>
          </a:bodyPr>
          <a:lstStyle/>
          <a:p>
            <a:r>
              <a:rPr kumimoji="1" lang="en-US" altLang="ja-JP" sz="800" dirty="0"/>
              <a:t>※</a:t>
            </a:r>
            <a:r>
              <a:rPr kumimoji="1" lang="ja-JP" altLang="en-US" sz="800" dirty="0"/>
              <a:t>２：令和６年能登半島地震の被害棟数の実績に基づき、被害棟数の推計から</a:t>
            </a:r>
            <a:r>
              <a:rPr kumimoji="1" lang="ja-JP" altLang="en-US" sz="800" dirty="0">
                <a:solidFill>
                  <a:srgbClr val="0070C0"/>
                </a:solidFill>
              </a:rPr>
              <a:t>全壊</a:t>
            </a:r>
            <a:r>
              <a:rPr kumimoji="1" lang="en-US" altLang="ja-JP" sz="800" dirty="0">
                <a:solidFill>
                  <a:srgbClr val="0070C0"/>
                </a:solidFill>
              </a:rPr>
              <a:t>90%</a:t>
            </a:r>
            <a:r>
              <a:rPr kumimoji="1" lang="ja-JP" altLang="en-US" sz="800" dirty="0"/>
              <a:t>、</a:t>
            </a:r>
            <a:r>
              <a:rPr kumimoji="1" lang="ja-JP" altLang="en-US" sz="800" dirty="0">
                <a:solidFill>
                  <a:srgbClr val="0070C0"/>
                </a:solidFill>
              </a:rPr>
              <a:t>半壊</a:t>
            </a:r>
            <a:r>
              <a:rPr kumimoji="1" lang="en-US" altLang="ja-JP" sz="800" dirty="0">
                <a:solidFill>
                  <a:srgbClr val="0070C0"/>
                </a:solidFill>
              </a:rPr>
              <a:t>151%</a:t>
            </a:r>
            <a:r>
              <a:rPr kumimoji="1" lang="ja-JP" altLang="en-US" sz="800" dirty="0"/>
              <a:t>に補正</a:t>
            </a:r>
            <a:endParaRPr kumimoji="1" lang="en-US" altLang="ja-JP" sz="800" dirty="0"/>
          </a:p>
          <a:p>
            <a:r>
              <a:rPr kumimoji="1" lang="en-US" altLang="ja-JP" sz="800" dirty="0"/>
              <a:t>※</a:t>
            </a:r>
            <a:r>
              <a:rPr kumimoji="1" lang="ja-JP" altLang="en-US" sz="800" dirty="0"/>
              <a:t>３：①災害廃棄物対策指針に基づく解体率は</a:t>
            </a:r>
            <a:r>
              <a:rPr kumimoji="1" lang="ja-JP" altLang="en-US" sz="800" dirty="0">
                <a:solidFill>
                  <a:srgbClr val="0070C0"/>
                </a:solidFill>
              </a:rPr>
              <a:t>全壊</a:t>
            </a:r>
            <a:r>
              <a:rPr kumimoji="1" lang="en-US" altLang="ja-JP" sz="800" dirty="0">
                <a:solidFill>
                  <a:srgbClr val="0070C0"/>
                </a:solidFill>
              </a:rPr>
              <a:t>75%</a:t>
            </a:r>
            <a:r>
              <a:rPr kumimoji="1" lang="ja-JP" altLang="en-US" sz="800" dirty="0">
                <a:solidFill>
                  <a:srgbClr val="0070C0"/>
                </a:solidFill>
              </a:rPr>
              <a:t>、半壊</a:t>
            </a:r>
            <a:r>
              <a:rPr kumimoji="1" lang="en-US" altLang="ja-JP" sz="800" dirty="0">
                <a:solidFill>
                  <a:srgbClr val="0070C0"/>
                </a:solidFill>
              </a:rPr>
              <a:t>25%</a:t>
            </a:r>
            <a:r>
              <a:rPr kumimoji="1" lang="ja-JP" altLang="en-US" sz="800" dirty="0"/>
              <a:t>、②平成</a:t>
            </a:r>
            <a:r>
              <a:rPr kumimoji="1" lang="en-US" altLang="ja-JP" sz="800" dirty="0"/>
              <a:t>28</a:t>
            </a:r>
            <a:r>
              <a:rPr kumimoji="1" lang="ja-JP" altLang="en-US" sz="800" dirty="0"/>
              <a:t>年熊本地震の解体率実績は</a:t>
            </a:r>
            <a:r>
              <a:rPr kumimoji="1" lang="ja-JP" altLang="en-US" sz="800" dirty="0">
                <a:solidFill>
                  <a:srgbClr val="0070C0"/>
                </a:solidFill>
              </a:rPr>
              <a:t>全壊</a:t>
            </a:r>
            <a:r>
              <a:rPr kumimoji="1" lang="en-US" altLang="ja-JP" sz="800" dirty="0">
                <a:solidFill>
                  <a:srgbClr val="0070C0"/>
                </a:solidFill>
              </a:rPr>
              <a:t>75%</a:t>
            </a:r>
            <a:r>
              <a:rPr kumimoji="1" lang="ja-JP" altLang="en-US" sz="800" dirty="0">
                <a:solidFill>
                  <a:srgbClr val="0070C0"/>
                </a:solidFill>
              </a:rPr>
              <a:t>、半壊</a:t>
            </a:r>
            <a:r>
              <a:rPr kumimoji="1" lang="en-US" altLang="ja-JP" sz="800" dirty="0">
                <a:solidFill>
                  <a:srgbClr val="0070C0"/>
                </a:solidFill>
              </a:rPr>
              <a:t>28%</a:t>
            </a:r>
            <a:r>
              <a:rPr kumimoji="1" lang="ja-JP" altLang="en-US" sz="800" dirty="0"/>
              <a:t> ③令和６年能登半島地震の石川県の解体実績は</a:t>
            </a:r>
            <a:r>
              <a:rPr kumimoji="1" lang="ja-JP" altLang="en-US" sz="800" dirty="0">
                <a:solidFill>
                  <a:srgbClr val="0070C0"/>
                </a:solidFill>
              </a:rPr>
              <a:t>全壊</a:t>
            </a:r>
            <a:r>
              <a:rPr kumimoji="1" lang="en-US" altLang="ja-JP" sz="800" dirty="0">
                <a:solidFill>
                  <a:srgbClr val="0070C0"/>
                </a:solidFill>
              </a:rPr>
              <a:t>79%</a:t>
            </a:r>
            <a:r>
              <a:rPr kumimoji="1" lang="ja-JP" altLang="en-US" sz="800" dirty="0">
                <a:solidFill>
                  <a:srgbClr val="0070C0"/>
                </a:solidFill>
              </a:rPr>
              <a:t>、半壊</a:t>
            </a:r>
            <a:r>
              <a:rPr kumimoji="1" lang="en-US" altLang="ja-JP" sz="800" dirty="0">
                <a:solidFill>
                  <a:srgbClr val="0070C0"/>
                </a:solidFill>
              </a:rPr>
              <a:t>65%</a:t>
            </a:r>
            <a:r>
              <a:rPr kumimoji="1" lang="ja-JP" altLang="en-US" sz="800" dirty="0"/>
              <a:t> </a:t>
            </a:r>
          </a:p>
        </p:txBody>
      </p:sp>
      <p:sp>
        <p:nvSpPr>
          <p:cNvPr id="24" name="正方形/長方形 23">
            <a:extLst>
              <a:ext uri="{FF2B5EF4-FFF2-40B4-BE49-F238E27FC236}">
                <a16:creationId xmlns:a16="http://schemas.microsoft.com/office/drawing/2014/main" id="{33A9D116-1C34-F6F8-0BA9-C003FDACD834}"/>
              </a:ext>
            </a:extLst>
          </p:cNvPr>
          <p:cNvSpPr/>
          <p:nvPr/>
        </p:nvSpPr>
        <p:spPr>
          <a:xfrm>
            <a:off x="4419126" y="4311632"/>
            <a:ext cx="283108" cy="1873233"/>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　 </a:t>
            </a:r>
            <a:r>
              <a:rPr kumimoji="1" lang="en-US" altLang="ja-JP" sz="1400">
                <a:solidFill>
                  <a:schemeClr val="tx1"/>
                </a:solidFill>
                <a:latin typeface="Meiryo UI" panose="020B0604030504040204" pitchFamily="50" charset="-128"/>
                <a:ea typeface="Meiryo UI" panose="020B0604030504040204" pitchFamily="50" charset="-128"/>
              </a:rPr>
              <a:t>28</a:t>
            </a:r>
            <a:r>
              <a:rPr kumimoji="1" lang="ja-JP" altLang="en-US" sz="1400">
                <a:solidFill>
                  <a:schemeClr val="tx1"/>
                </a:solidFill>
                <a:latin typeface="Meiryo UI" panose="020B0604030504040204" pitchFamily="50" charset="-128"/>
                <a:ea typeface="Meiryo UI" panose="020B0604030504040204" pitchFamily="50" charset="-128"/>
              </a:rPr>
              <a:t>熊本解体率</a:t>
            </a:r>
            <a:r>
              <a:rPr kumimoji="1" lang="en-US" altLang="ja-JP" sz="900">
                <a:solidFill>
                  <a:schemeClr val="bg1">
                    <a:lumMod val="65000"/>
                  </a:schemeClr>
                </a:solidFill>
                <a:latin typeface="Meiryo UI" panose="020B0604030504040204" pitchFamily="50" charset="-128"/>
                <a:ea typeface="Meiryo UI" panose="020B0604030504040204" pitchFamily="50" charset="-128"/>
              </a:rPr>
              <a:t>※</a:t>
            </a:r>
            <a:r>
              <a:rPr kumimoji="1" lang="ja-JP" altLang="en-US" sz="900">
                <a:solidFill>
                  <a:schemeClr val="bg1">
                    <a:lumMod val="65000"/>
                  </a:schemeClr>
                </a:solidFill>
                <a:latin typeface="Meiryo UI" panose="020B0604030504040204" pitchFamily="50" charset="-128"/>
                <a:ea typeface="Meiryo UI" panose="020B0604030504040204" pitchFamily="50" charset="-128"/>
              </a:rPr>
              <a:t>３</a:t>
            </a:r>
          </a:p>
        </p:txBody>
      </p:sp>
      <p:sp>
        <p:nvSpPr>
          <p:cNvPr id="103" name="テキスト ボックス 102">
            <a:extLst>
              <a:ext uri="{FF2B5EF4-FFF2-40B4-BE49-F238E27FC236}">
                <a16:creationId xmlns:a16="http://schemas.microsoft.com/office/drawing/2014/main" id="{AE078B6F-142A-2346-164E-03F4D6803946}"/>
              </a:ext>
            </a:extLst>
          </p:cNvPr>
          <p:cNvSpPr txBox="1"/>
          <p:nvPr/>
        </p:nvSpPr>
        <p:spPr>
          <a:xfrm>
            <a:off x="4396725" y="4469062"/>
            <a:ext cx="308008" cy="360291"/>
          </a:xfrm>
          <a:prstGeom prst="rect">
            <a:avLst/>
          </a:prstGeom>
          <a:noFill/>
        </p:spPr>
        <p:txBody>
          <a:bodyPr wrap="square" rtlCol="0">
            <a:spAutoFit/>
          </a:bodyPr>
          <a:lstStyle/>
          <a:p>
            <a:r>
              <a:rPr kumimoji="1" lang="en-US" altLang="ja-JP" sz="1400">
                <a:latin typeface="+mj-lt"/>
              </a:rPr>
              <a:t>H</a:t>
            </a:r>
            <a:endParaRPr kumimoji="1" lang="ja-JP" altLang="en-US" sz="1400">
              <a:latin typeface="+mj-lt"/>
            </a:endParaRPr>
          </a:p>
        </p:txBody>
      </p:sp>
      <p:pic>
        <p:nvPicPr>
          <p:cNvPr id="106" name="グラフィックス 105" descr="会議 枠線">
            <a:extLst>
              <a:ext uri="{FF2B5EF4-FFF2-40B4-BE49-F238E27FC236}">
                <a16:creationId xmlns:a16="http://schemas.microsoft.com/office/drawing/2014/main" id="{D6211C69-273C-A929-729A-765F9A1444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1784" y="2889281"/>
            <a:ext cx="1442195" cy="1442195"/>
          </a:xfrm>
          <a:prstGeom prst="rect">
            <a:avLst/>
          </a:prstGeom>
        </p:spPr>
      </p:pic>
      <p:pic>
        <p:nvPicPr>
          <p:cNvPr id="109" name="グラフィックス 108" descr="ライト: オン 単色塗りつぶし">
            <a:extLst>
              <a:ext uri="{FF2B5EF4-FFF2-40B4-BE49-F238E27FC236}">
                <a16:creationId xmlns:a16="http://schemas.microsoft.com/office/drawing/2014/main" id="{60255C8B-BA0F-B5C3-8EB7-B6F510E1A92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2926" y="5096307"/>
            <a:ext cx="1319910" cy="1319910"/>
          </a:xfrm>
          <a:prstGeom prst="rect">
            <a:avLst/>
          </a:prstGeom>
        </p:spPr>
      </p:pic>
      <p:sp>
        <p:nvSpPr>
          <p:cNvPr id="111" name="テキスト ボックス 110">
            <a:extLst>
              <a:ext uri="{FF2B5EF4-FFF2-40B4-BE49-F238E27FC236}">
                <a16:creationId xmlns:a16="http://schemas.microsoft.com/office/drawing/2014/main" id="{1FF2F396-222D-11D8-C6AF-D23E514E99AE}"/>
              </a:ext>
            </a:extLst>
          </p:cNvPr>
          <p:cNvSpPr txBox="1"/>
          <p:nvPr/>
        </p:nvSpPr>
        <p:spPr>
          <a:xfrm>
            <a:off x="174162" y="4211766"/>
            <a:ext cx="1877438" cy="430887"/>
          </a:xfrm>
          <a:prstGeom prst="rect">
            <a:avLst/>
          </a:prstGeom>
          <a:noFill/>
        </p:spPr>
        <p:txBody>
          <a:bodyPr wrap="none" rtlCol="0">
            <a:spAutoFit/>
          </a:bodyPr>
          <a:lstStyle/>
          <a:p>
            <a:pPr algn="ctr"/>
            <a:r>
              <a:rPr kumimoji="1" lang="ja-JP" altLang="en-US" sz="1100">
                <a:solidFill>
                  <a:schemeClr val="bg2"/>
                </a:solidFill>
              </a:rPr>
              <a:t>災害廃棄物対策指針の策定</a:t>
            </a:r>
            <a:endParaRPr kumimoji="1" lang="en-US" altLang="ja-JP" sz="1100">
              <a:solidFill>
                <a:schemeClr val="bg2"/>
              </a:solidFill>
            </a:endParaRPr>
          </a:p>
          <a:p>
            <a:pPr algn="ctr"/>
            <a:r>
              <a:rPr kumimoji="1" lang="ja-JP" altLang="en-US" sz="1100">
                <a:solidFill>
                  <a:schemeClr val="bg2"/>
                </a:solidFill>
              </a:rPr>
              <a:t>原単位・統計値の更新 等</a:t>
            </a:r>
            <a:endParaRPr kumimoji="1" lang="en-US" altLang="ja-JP" sz="1100">
              <a:solidFill>
                <a:schemeClr val="bg2"/>
              </a:solidFill>
            </a:endParaRPr>
          </a:p>
        </p:txBody>
      </p:sp>
      <p:sp>
        <p:nvSpPr>
          <p:cNvPr id="113" name="テキスト ボックス 112">
            <a:extLst>
              <a:ext uri="{FF2B5EF4-FFF2-40B4-BE49-F238E27FC236}">
                <a16:creationId xmlns:a16="http://schemas.microsoft.com/office/drawing/2014/main" id="{DCB3442F-8069-EDB2-28FB-1E2F5E2F1B1E}"/>
              </a:ext>
            </a:extLst>
          </p:cNvPr>
          <p:cNvSpPr txBox="1"/>
          <p:nvPr/>
        </p:nvSpPr>
        <p:spPr>
          <a:xfrm>
            <a:off x="174163" y="2785835"/>
            <a:ext cx="1877437" cy="430887"/>
          </a:xfrm>
          <a:prstGeom prst="rect">
            <a:avLst/>
          </a:prstGeom>
          <a:noFill/>
        </p:spPr>
        <p:txBody>
          <a:bodyPr wrap="none" rtlCol="0">
            <a:spAutoFit/>
          </a:bodyPr>
          <a:lstStyle/>
          <a:p>
            <a:pPr algn="ctr"/>
            <a:r>
              <a:rPr kumimoji="1" lang="zh-TW" altLang="en-US" sz="1100" b="1">
                <a:solidFill>
                  <a:schemeClr val="bg2"/>
                </a:solidFill>
              </a:rPr>
              <a:t>災害廃棄物対策推進検討会</a:t>
            </a:r>
          </a:p>
          <a:p>
            <a:pPr algn="ctr"/>
            <a:r>
              <a:rPr kumimoji="1" lang="ja-JP" altLang="en-US" sz="1100" b="1">
                <a:solidFill>
                  <a:schemeClr val="bg2"/>
                </a:solidFill>
              </a:rPr>
              <a:t>技術・システム検討</a:t>
            </a:r>
            <a:r>
              <a:rPr kumimoji="1" lang="en-US" altLang="ja-JP" sz="1100" b="1">
                <a:solidFill>
                  <a:schemeClr val="bg2"/>
                </a:solidFill>
              </a:rPr>
              <a:t>WG</a:t>
            </a:r>
            <a:endParaRPr kumimoji="1" lang="en-US" altLang="zh-TW" sz="1100" b="1">
              <a:solidFill>
                <a:schemeClr val="bg2"/>
              </a:solidFill>
            </a:endParaRPr>
          </a:p>
        </p:txBody>
      </p:sp>
      <p:sp>
        <p:nvSpPr>
          <p:cNvPr id="115" name="テキスト ボックス 114">
            <a:extLst>
              <a:ext uri="{FF2B5EF4-FFF2-40B4-BE49-F238E27FC236}">
                <a16:creationId xmlns:a16="http://schemas.microsoft.com/office/drawing/2014/main" id="{433E2C72-B2FA-4220-067B-5C59D3E773E4}"/>
              </a:ext>
            </a:extLst>
          </p:cNvPr>
          <p:cNvSpPr txBox="1"/>
          <p:nvPr/>
        </p:nvSpPr>
        <p:spPr>
          <a:xfrm>
            <a:off x="320837" y="4869422"/>
            <a:ext cx="1584088" cy="261610"/>
          </a:xfrm>
          <a:prstGeom prst="rect">
            <a:avLst/>
          </a:prstGeom>
          <a:noFill/>
        </p:spPr>
        <p:txBody>
          <a:bodyPr wrap="none" rtlCol="0">
            <a:spAutoFit/>
          </a:bodyPr>
          <a:lstStyle/>
          <a:p>
            <a:pPr algn="ctr"/>
            <a:r>
              <a:rPr kumimoji="1" lang="ja-JP" altLang="en-US" sz="1100" b="1">
                <a:solidFill>
                  <a:schemeClr val="bg2"/>
                </a:solidFill>
              </a:rPr>
              <a:t>推計方法の継続的改善</a:t>
            </a:r>
            <a:endParaRPr kumimoji="1" lang="en-US" altLang="zh-TW" sz="1100" b="1">
              <a:solidFill>
                <a:schemeClr val="bg2"/>
              </a:solidFill>
            </a:endParaRPr>
          </a:p>
        </p:txBody>
      </p:sp>
      <p:sp>
        <p:nvSpPr>
          <p:cNvPr id="117" name="テキスト ボックス 116">
            <a:extLst>
              <a:ext uri="{FF2B5EF4-FFF2-40B4-BE49-F238E27FC236}">
                <a16:creationId xmlns:a16="http://schemas.microsoft.com/office/drawing/2014/main" id="{526F3028-A95B-6910-51C6-F7420024FE49}"/>
              </a:ext>
            </a:extLst>
          </p:cNvPr>
          <p:cNvSpPr txBox="1"/>
          <p:nvPr/>
        </p:nvSpPr>
        <p:spPr>
          <a:xfrm>
            <a:off x="89203" y="6321962"/>
            <a:ext cx="2047356" cy="261610"/>
          </a:xfrm>
          <a:prstGeom prst="rect">
            <a:avLst/>
          </a:prstGeom>
          <a:noFill/>
        </p:spPr>
        <p:txBody>
          <a:bodyPr wrap="none" rtlCol="0">
            <a:spAutoFit/>
          </a:bodyPr>
          <a:lstStyle/>
          <a:p>
            <a:pPr algn="ctr"/>
            <a:r>
              <a:rPr kumimoji="1" lang="ja-JP" altLang="en-US" sz="1100">
                <a:solidFill>
                  <a:schemeClr val="bg2"/>
                </a:solidFill>
              </a:rPr>
              <a:t>被害棟数把握方法の見直し 等</a:t>
            </a:r>
            <a:endParaRPr kumimoji="1" lang="en-US" altLang="ja-JP" sz="1100">
              <a:solidFill>
                <a:schemeClr val="bg2"/>
              </a:solidFill>
            </a:endParaRPr>
          </a:p>
        </p:txBody>
      </p:sp>
      <p:sp>
        <p:nvSpPr>
          <p:cNvPr id="38" name="正方形/長方形 37">
            <a:extLst>
              <a:ext uri="{FF2B5EF4-FFF2-40B4-BE49-F238E27FC236}">
                <a16:creationId xmlns:a16="http://schemas.microsoft.com/office/drawing/2014/main" id="{C8A1B8E8-C373-D4CB-8709-24A2C8892155}"/>
              </a:ext>
            </a:extLst>
          </p:cNvPr>
          <p:cNvSpPr/>
          <p:nvPr/>
        </p:nvSpPr>
        <p:spPr>
          <a:xfrm>
            <a:off x="6090195" y="2792131"/>
            <a:ext cx="283108" cy="3402957"/>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構造別・市町村別床面積</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　 </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棟</a:t>
            </a:r>
            <a:r>
              <a:rPr kumimoji="1" lang="en-US" altLang="ja-JP" sz="1400" dirty="0">
                <a:solidFill>
                  <a:schemeClr val="tx1"/>
                </a:solidFill>
                <a:latin typeface="Meiryo UI" panose="020B0604030504040204" pitchFamily="50" charset="-128"/>
                <a:ea typeface="Meiryo UI" panose="020B0604030504040204" pitchFamily="50" charset="-128"/>
              </a:rPr>
              <a:t>)</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421F4670-FA5E-D671-343F-4FE5EA3189FF}"/>
              </a:ext>
            </a:extLst>
          </p:cNvPr>
          <p:cNvSpPr txBox="1"/>
          <p:nvPr/>
        </p:nvSpPr>
        <p:spPr>
          <a:xfrm>
            <a:off x="6026890" y="5167439"/>
            <a:ext cx="431528" cy="307777"/>
          </a:xfrm>
          <a:prstGeom prst="rect">
            <a:avLst/>
          </a:prstGeom>
          <a:noFill/>
        </p:spPr>
        <p:txBody>
          <a:bodyPr wrap="square" rtlCol="0">
            <a:spAutoFit/>
          </a:bodyPr>
          <a:lstStyle/>
          <a:p>
            <a:r>
              <a:rPr kumimoji="1" lang="en-US" altLang="ja-JP" sz="1400">
                <a:latin typeface="+mj-lt"/>
              </a:rPr>
              <a:t>m</a:t>
            </a:r>
            <a:r>
              <a:rPr kumimoji="1" lang="en-US" altLang="ja-JP" sz="1400" baseline="30000">
                <a:latin typeface="+mj-lt"/>
              </a:rPr>
              <a:t>2</a:t>
            </a:r>
            <a:endParaRPr kumimoji="1" lang="ja-JP" altLang="en-US" sz="1400" baseline="30000">
              <a:latin typeface="+mj-lt"/>
            </a:endParaRPr>
          </a:p>
        </p:txBody>
      </p:sp>
      <p:sp>
        <p:nvSpPr>
          <p:cNvPr id="40" name="正方形/長方形 39">
            <a:extLst>
              <a:ext uri="{FF2B5EF4-FFF2-40B4-BE49-F238E27FC236}">
                <a16:creationId xmlns:a16="http://schemas.microsoft.com/office/drawing/2014/main" id="{30B97D03-45AD-B131-2C32-21A6C741CB9D}"/>
              </a:ext>
            </a:extLst>
          </p:cNvPr>
          <p:cNvSpPr/>
          <p:nvPr/>
        </p:nvSpPr>
        <p:spPr>
          <a:xfrm>
            <a:off x="6647218" y="2792131"/>
            <a:ext cx="283108" cy="3402957"/>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構造別解体廃棄物発生量原単位</a:t>
            </a:r>
            <a:r>
              <a:rPr kumimoji="1" lang="en-US" altLang="ja-JP" sz="1400">
                <a:solidFill>
                  <a:schemeClr val="tx1"/>
                </a:solidFill>
                <a:latin typeface="Meiryo UI" panose="020B0604030504040204" pitchFamily="50" charset="-128"/>
                <a:ea typeface="Meiryo UI" panose="020B0604030504040204" pitchFamily="50" charset="-128"/>
              </a:rPr>
              <a:t>(t/</a:t>
            </a:r>
            <a:r>
              <a:rPr kumimoji="1" lang="ja-JP" altLang="en-US" sz="1400">
                <a:solidFill>
                  <a:schemeClr val="tx1"/>
                </a:solidFill>
                <a:latin typeface="Meiryo UI" panose="020B0604030504040204" pitchFamily="50" charset="-128"/>
                <a:ea typeface="Meiryo UI" panose="020B0604030504040204" pitchFamily="50" charset="-128"/>
              </a:rPr>
              <a:t>　 </a:t>
            </a:r>
            <a:r>
              <a:rPr kumimoji="1" lang="en-US" altLang="ja-JP" sz="1400">
                <a:solidFill>
                  <a:schemeClr val="tx1"/>
                </a:solidFill>
                <a:latin typeface="Meiryo UI" panose="020B0604030504040204" pitchFamily="50" charset="-128"/>
                <a:ea typeface="Meiryo UI" panose="020B0604030504040204" pitchFamily="50" charset="-128"/>
              </a:rPr>
              <a:t>)</a:t>
            </a:r>
            <a:endParaRPr kumimoji="1" lang="ja-JP" altLang="en-US" sz="1400">
              <a:solidFill>
                <a:schemeClr val="tx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74EB85F9-0630-732F-71F7-0D3628165ADC}"/>
              </a:ext>
            </a:extLst>
          </p:cNvPr>
          <p:cNvSpPr txBox="1"/>
          <p:nvPr/>
        </p:nvSpPr>
        <p:spPr>
          <a:xfrm>
            <a:off x="6588044" y="5647802"/>
            <a:ext cx="431528" cy="307777"/>
          </a:xfrm>
          <a:prstGeom prst="rect">
            <a:avLst/>
          </a:prstGeom>
          <a:noFill/>
        </p:spPr>
        <p:txBody>
          <a:bodyPr wrap="square" rtlCol="0">
            <a:spAutoFit/>
          </a:bodyPr>
          <a:lstStyle/>
          <a:p>
            <a:r>
              <a:rPr kumimoji="1" lang="en-US" altLang="ja-JP" sz="1400">
                <a:latin typeface="+mj-lt"/>
              </a:rPr>
              <a:t>m</a:t>
            </a:r>
            <a:r>
              <a:rPr kumimoji="1" lang="en-US" altLang="ja-JP" sz="1400" baseline="30000">
                <a:latin typeface="+mj-lt"/>
              </a:rPr>
              <a:t>2</a:t>
            </a:r>
            <a:endParaRPr kumimoji="1" lang="ja-JP" altLang="en-US" sz="1400" baseline="30000">
              <a:latin typeface="+mj-lt"/>
            </a:endParaRPr>
          </a:p>
        </p:txBody>
      </p:sp>
      <p:sp>
        <p:nvSpPr>
          <p:cNvPr id="14" name="正方形/長方形 13">
            <a:extLst>
              <a:ext uri="{FF2B5EF4-FFF2-40B4-BE49-F238E27FC236}">
                <a16:creationId xmlns:a16="http://schemas.microsoft.com/office/drawing/2014/main" id="{C1018D93-E25D-6FFB-09FF-075207E63D69}"/>
              </a:ext>
            </a:extLst>
          </p:cNvPr>
          <p:cNvSpPr/>
          <p:nvPr/>
        </p:nvSpPr>
        <p:spPr>
          <a:xfrm>
            <a:off x="4976149" y="4564263"/>
            <a:ext cx="283108" cy="1418054"/>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400">
                <a:solidFill>
                  <a:schemeClr val="tx1"/>
                </a:solidFill>
                <a:latin typeface="Meiryo UI" panose="020B0604030504040204" pitchFamily="50" charset="-128"/>
                <a:ea typeface="Meiryo UI" panose="020B0604030504040204" pitchFamily="50" charset="-128"/>
              </a:rPr>
              <a:t>能登解体率</a:t>
            </a:r>
            <a:r>
              <a:rPr kumimoji="1" lang="en-US" altLang="ja-JP" sz="900">
                <a:solidFill>
                  <a:schemeClr val="bg1">
                    <a:lumMod val="65000"/>
                  </a:schemeClr>
                </a:solidFill>
                <a:latin typeface="Meiryo UI" panose="020B0604030504040204" pitchFamily="50" charset="-128"/>
                <a:ea typeface="Meiryo UI" panose="020B0604030504040204" pitchFamily="50" charset="-128"/>
              </a:rPr>
              <a:t>※</a:t>
            </a:r>
            <a:r>
              <a:rPr kumimoji="1" lang="ja-JP" altLang="en-US" sz="900">
                <a:solidFill>
                  <a:schemeClr val="bg1">
                    <a:lumMod val="65000"/>
                  </a:schemeClr>
                </a:solidFill>
                <a:latin typeface="Meiryo UI" panose="020B0604030504040204" pitchFamily="50" charset="-128"/>
                <a:ea typeface="Meiryo UI" panose="020B0604030504040204" pitchFamily="50" charset="-128"/>
              </a:rPr>
              <a:t>３</a:t>
            </a:r>
          </a:p>
        </p:txBody>
      </p:sp>
      <p:sp>
        <p:nvSpPr>
          <p:cNvPr id="16" name="テキスト ボックス 15">
            <a:extLst>
              <a:ext uri="{FF2B5EF4-FFF2-40B4-BE49-F238E27FC236}">
                <a16:creationId xmlns:a16="http://schemas.microsoft.com/office/drawing/2014/main" id="{2B2E90B4-A562-9FF3-6D9A-83A7C8F22A82}"/>
              </a:ext>
            </a:extLst>
          </p:cNvPr>
          <p:cNvSpPr txBox="1"/>
          <p:nvPr/>
        </p:nvSpPr>
        <p:spPr>
          <a:xfrm>
            <a:off x="4970940" y="4793239"/>
            <a:ext cx="308008" cy="338554"/>
          </a:xfrm>
          <a:prstGeom prst="rect">
            <a:avLst/>
          </a:prstGeom>
          <a:noFill/>
        </p:spPr>
        <p:txBody>
          <a:bodyPr wrap="square" rtlCol="0">
            <a:spAutoFit/>
          </a:bodyPr>
          <a:lstStyle/>
          <a:p>
            <a:endParaRPr kumimoji="1" lang="ja-JP" altLang="en-US" sz="1600">
              <a:latin typeface="+mj-lt"/>
            </a:endParaRPr>
          </a:p>
        </p:txBody>
      </p:sp>
      <p:sp>
        <p:nvSpPr>
          <p:cNvPr id="7" name="テキスト ボックス 6">
            <a:extLst>
              <a:ext uri="{FF2B5EF4-FFF2-40B4-BE49-F238E27FC236}">
                <a16:creationId xmlns:a16="http://schemas.microsoft.com/office/drawing/2014/main" id="{F1F4EF29-5732-391D-CD7C-9630E5650C85}"/>
              </a:ext>
            </a:extLst>
          </p:cNvPr>
          <p:cNvSpPr txBox="1"/>
          <p:nvPr/>
        </p:nvSpPr>
        <p:spPr>
          <a:xfrm>
            <a:off x="6115546" y="1978683"/>
            <a:ext cx="2896302" cy="223395"/>
          </a:xfrm>
          <a:prstGeom prst="rect">
            <a:avLst/>
          </a:prstGeom>
          <a:noFill/>
        </p:spPr>
        <p:txBody>
          <a:bodyPr wrap="square" rtlCol="0">
            <a:spAutoFit/>
          </a:bodyPr>
          <a:lstStyle/>
          <a:p>
            <a:r>
              <a:rPr kumimoji="1" lang="en-US" altLang="ja-JP" sz="800" dirty="0"/>
              <a:t>※</a:t>
            </a:r>
            <a:r>
              <a:rPr kumimoji="1" lang="ja-JP" altLang="en-US" sz="800" dirty="0"/>
              <a:t>１：</a:t>
            </a:r>
            <a:r>
              <a:rPr kumimoji="1" lang="zh-TW" altLang="en-US" sz="800" dirty="0"/>
              <a:t>防災科学技術研究所</a:t>
            </a:r>
            <a:r>
              <a:rPr kumimoji="1" lang="ja-JP" altLang="en-US" sz="800" dirty="0"/>
              <a:t>が提供する「防災クロスビュー」による</a:t>
            </a:r>
          </a:p>
        </p:txBody>
      </p:sp>
    </p:spTree>
    <p:extLst>
      <p:ext uri="{BB962C8B-B14F-4D97-AF65-F5344CB8AC3E}">
        <p14:creationId xmlns:p14="http://schemas.microsoft.com/office/powerpoint/2010/main" val="4124547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B337B-6F07-B957-C385-F715F78D027A}"/>
            </a:ext>
          </a:extLst>
        </p:cNvPr>
        <p:cNvGrpSpPr/>
        <p:nvPr/>
      </p:nvGrpSpPr>
      <p:grpSpPr>
        <a:xfrm>
          <a:off x="0" y="0"/>
          <a:ext cx="0" cy="0"/>
          <a:chOff x="0" y="0"/>
          <a:chExt cx="0" cy="0"/>
        </a:xfrm>
      </p:grpSpPr>
      <p:pic>
        <p:nvPicPr>
          <p:cNvPr id="46" name="図 45">
            <a:extLst>
              <a:ext uri="{FF2B5EF4-FFF2-40B4-BE49-F238E27FC236}">
                <a16:creationId xmlns:a16="http://schemas.microsoft.com/office/drawing/2014/main" id="{1516D5F6-910C-216A-01A2-38884F3E6E47}"/>
              </a:ext>
            </a:extLst>
          </p:cNvPr>
          <p:cNvPicPr>
            <a:picLocks noChangeAspect="1"/>
          </p:cNvPicPr>
          <p:nvPr/>
        </p:nvPicPr>
        <p:blipFill>
          <a:blip r:embed="rId3"/>
          <a:srcRect t="9936" r="12954" b="10736"/>
          <a:stretch>
            <a:fillRect/>
          </a:stretch>
        </p:blipFill>
        <p:spPr>
          <a:xfrm>
            <a:off x="1594599" y="2407603"/>
            <a:ext cx="7048887" cy="4161536"/>
          </a:xfrm>
          <a:prstGeom prst="rect">
            <a:avLst/>
          </a:prstGeom>
        </p:spPr>
      </p:pic>
      <p:sp>
        <p:nvSpPr>
          <p:cNvPr id="2" name="タイトル 1">
            <a:extLst>
              <a:ext uri="{FF2B5EF4-FFF2-40B4-BE49-F238E27FC236}">
                <a16:creationId xmlns:a16="http://schemas.microsoft.com/office/drawing/2014/main" id="{E19EFBB9-0ED0-9627-9886-DC69CFA80715}"/>
              </a:ext>
            </a:extLst>
          </p:cNvPr>
          <p:cNvSpPr>
            <a:spLocks noGrp="1"/>
          </p:cNvSpPr>
          <p:nvPr>
            <p:ph type="title"/>
          </p:nvPr>
        </p:nvSpPr>
        <p:spPr/>
        <p:txBody>
          <a:bodyPr/>
          <a:lstStyle/>
          <a:p>
            <a:r>
              <a:rPr kumimoji="1" lang="ja-JP" altLang="en-US" dirty="0"/>
              <a:t>令和８年熊本地震による災害廃棄物の推計発生量</a:t>
            </a:r>
          </a:p>
        </p:txBody>
      </p:sp>
      <p:sp>
        <p:nvSpPr>
          <p:cNvPr id="3" name="コンテンツ プレースホルダー 2">
            <a:extLst>
              <a:ext uri="{FF2B5EF4-FFF2-40B4-BE49-F238E27FC236}">
                <a16:creationId xmlns:a16="http://schemas.microsoft.com/office/drawing/2014/main" id="{07B60E6D-C764-B60E-C5FD-92E9EB2E736A}"/>
              </a:ext>
            </a:extLst>
          </p:cNvPr>
          <p:cNvSpPr>
            <a:spLocks noGrp="1"/>
          </p:cNvSpPr>
          <p:nvPr>
            <p:ph sz="quarter" idx="12"/>
          </p:nvPr>
        </p:nvSpPr>
        <p:spPr>
          <a:xfrm>
            <a:off x="148010" y="883984"/>
            <a:ext cx="8867033" cy="1194411"/>
          </a:xfrm>
        </p:spPr>
        <p:txBody>
          <a:bodyPr tIns="72000" bIns="72000"/>
          <a:lstStyle/>
          <a:p>
            <a:r>
              <a:rPr kumimoji="1" lang="ja-JP" altLang="en-US" sz="1600" dirty="0"/>
              <a:t>実態に即して自ら災害廃棄物の発生見込み量を推計している市町村については当該市町村推計量を採用。</a:t>
            </a:r>
            <a:endParaRPr lang="en-US" altLang="ja-JP" sz="1600" dirty="0"/>
          </a:p>
          <a:p>
            <a:r>
              <a:rPr kumimoji="1" lang="ja-JP" altLang="en-US" sz="1600" dirty="0"/>
              <a:t>他市町村については、</a:t>
            </a:r>
            <a:r>
              <a:rPr kumimoji="1" lang="zh-TW" altLang="en-US" sz="1600" dirty="0"/>
              <a:t>災害廃棄物対策推進検討会</a:t>
            </a:r>
            <a:r>
              <a:rPr kumimoji="1" lang="ja-JP" altLang="en-US" sz="1600" dirty="0"/>
              <a:t>における有識者の議論を経て定められた</a:t>
            </a:r>
            <a:r>
              <a:rPr kumimoji="1" lang="ja-JP" altLang="en-US" sz="1600" b="1" dirty="0"/>
              <a:t>災害廃棄物対策指針</a:t>
            </a:r>
            <a:r>
              <a:rPr kumimoji="1" lang="ja-JP" altLang="en-US" sz="1600" dirty="0"/>
              <a:t>に基づき、過去の災害の実績を踏まえた補正等を行い推計。</a:t>
            </a:r>
          </a:p>
        </p:txBody>
      </p:sp>
      <p:sp>
        <p:nvSpPr>
          <p:cNvPr id="4" name="テキスト ボックス 3">
            <a:extLst>
              <a:ext uri="{FF2B5EF4-FFF2-40B4-BE49-F238E27FC236}">
                <a16:creationId xmlns:a16="http://schemas.microsoft.com/office/drawing/2014/main" id="{7DE163A0-DC0B-63F8-B936-19FB9A99B6BD}"/>
              </a:ext>
            </a:extLst>
          </p:cNvPr>
          <p:cNvSpPr txBox="1"/>
          <p:nvPr/>
        </p:nvSpPr>
        <p:spPr>
          <a:xfrm>
            <a:off x="6627737" y="6622419"/>
            <a:ext cx="2066591" cy="215444"/>
          </a:xfrm>
          <a:prstGeom prst="rect">
            <a:avLst/>
          </a:prstGeom>
          <a:noFill/>
        </p:spPr>
        <p:txBody>
          <a:bodyPr wrap="none" rtlCol="0">
            <a:spAutoFit/>
          </a:bodyPr>
          <a:lstStyle/>
          <a:p>
            <a:r>
              <a:rPr kumimoji="1" lang="ja-JP" altLang="en-US" sz="800">
                <a:solidFill>
                  <a:schemeClr val="bg1">
                    <a:lumMod val="65000"/>
                  </a:schemeClr>
                </a:solidFill>
              </a:rPr>
              <a:t>参照：</a:t>
            </a:r>
            <a:r>
              <a:rPr lang="ja-JP" altLang="ja-JP" sz="800">
                <a:solidFill>
                  <a:schemeClr val="bg1">
                    <a:lumMod val="65000"/>
                  </a:schemeClr>
                </a:solidFill>
                <a:hlinkClick r:id="rId4">
                  <a:extLst>
                    <a:ext uri="{A12FA001-AC4F-418D-AE19-62706E023703}">
                      <ahyp:hlinkClr xmlns:ahyp="http://schemas.microsoft.com/office/drawing/2018/hyperlinkcolor" val="tx"/>
                    </a:ext>
                  </a:extLst>
                </a:hlinkClick>
              </a:rPr>
              <a:t>防災クロスビュー：令和８年熊本地震</a:t>
            </a:r>
            <a:endParaRPr kumimoji="1" lang="ja-JP" altLang="en-US" sz="800">
              <a:solidFill>
                <a:schemeClr val="bg1">
                  <a:lumMod val="65000"/>
                </a:schemeClr>
              </a:solidFill>
            </a:endParaRPr>
          </a:p>
        </p:txBody>
      </p:sp>
      <p:sp>
        <p:nvSpPr>
          <p:cNvPr id="11" name="正方形/長方形 10">
            <a:extLst>
              <a:ext uri="{FF2B5EF4-FFF2-40B4-BE49-F238E27FC236}">
                <a16:creationId xmlns:a16="http://schemas.microsoft.com/office/drawing/2014/main" id="{B73DF58E-BD48-22F4-126A-E0CA48DBC44F}"/>
              </a:ext>
            </a:extLst>
          </p:cNvPr>
          <p:cNvSpPr/>
          <p:nvPr/>
        </p:nvSpPr>
        <p:spPr>
          <a:xfrm>
            <a:off x="367581" y="2276476"/>
            <a:ext cx="4250736" cy="2672728"/>
          </a:xfrm>
          <a:prstGeom prst="rect">
            <a:avLst/>
          </a:prstGeom>
          <a:solidFill>
            <a:schemeClr val="bg1"/>
          </a:solidFill>
          <a:ln w="571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2800">
                <a:solidFill>
                  <a:srgbClr val="FF0000"/>
                </a:solidFill>
                <a:latin typeface="Meiryo UI" panose="020B0604030504040204" pitchFamily="50" charset="-128"/>
                <a:ea typeface="Meiryo UI" panose="020B0604030504040204" pitchFamily="50" charset="-128"/>
              </a:rPr>
              <a:t>災害廃棄物発生量</a:t>
            </a:r>
            <a:endParaRPr kumimoji="1" lang="en-US" altLang="ja-JP" sz="2800">
              <a:solidFill>
                <a:srgbClr val="FF0000"/>
              </a:solidFill>
              <a:latin typeface="Meiryo UI" panose="020B0604030504040204" pitchFamily="50" charset="-128"/>
              <a:ea typeface="Meiryo UI" panose="020B0604030504040204" pitchFamily="50" charset="-128"/>
            </a:endParaRPr>
          </a:p>
          <a:p>
            <a:pPr algn="ctr"/>
            <a:r>
              <a:rPr kumimoji="1" lang="ja-JP" altLang="en-US" sz="2800">
                <a:solidFill>
                  <a:srgbClr val="FF0000"/>
                </a:solidFill>
                <a:latin typeface="Meiryo UI" panose="020B0604030504040204" pitchFamily="50" charset="-128"/>
                <a:ea typeface="Meiryo UI" panose="020B0604030504040204" pitchFamily="50" charset="-128"/>
              </a:rPr>
              <a:t>（推計・暫定）</a:t>
            </a:r>
            <a:endParaRPr kumimoji="1" lang="en-US" altLang="ja-JP" sz="2800">
              <a:solidFill>
                <a:srgbClr val="FF0000"/>
              </a:solidFill>
              <a:latin typeface="Meiryo UI" panose="020B0604030504040204" pitchFamily="50" charset="-128"/>
              <a:ea typeface="Meiryo UI" panose="020B0604030504040204" pitchFamily="50" charset="-128"/>
            </a:endParaRPr>
          </a:p>
          <a:p>
            <a:pPr algn="ctr"/>
            <a:r>
              <a:rPr kumimoji="1" lang="ja-JP" altLang="en-US" sz="2800">
                <a:solidFill>
                  <a:srgbClr val="FF0000"/>
                </a:solidFill>
                <a:latin typeface="Meiryo UI" panose="020B0604030504040204" pitchFamily="50" charset="-128"/>
                <a:ea typeface="Meiryo UI" panose="020B0604030504040204" pitchFamily="50" charset="-128"/>
              </a:rPr>
              <a:t>約</a:t>
            </a:r>
            <a:r>
              <a:rPr kumimoji="1" lang="en-US" altLang="ja-JP" sz="2800">
                <a:solidFill>
                  <a:srgbClr val="FF0000"/>
                </a:solidFill>
                <a:latin typeface="Meiryo UI" panose="020B0604030504040204" pitchFamily="50" charset="-128"/>
                <a:ea typeface="Meiryo UI" panose="020B0604030504040204" pitchFamily="50" charset="-128"/>
              </a:rPr>
              <a:t>60</a:t>
            </a:r>
            <a:r>
              <a:rPr kumimoji="1" lang="ja-JP" altLang="en-US" sz="2800">
                <a:solidFill>
                  <a:srgbClr val="FF0000"/>
                </a:solidFill>
                <a:latin typeface="Meiryo UI" panose="020B0604030504040204" pitchFamily="50" charset="-128"/>
                <a:ea typeface="Meiryo UI" panose="020B0604030504040204" pitchFamily="50" charset="-128"/>
              </a:rPr>
              <a:t>～</a:t>
            </a:r>
            <a:r>
              <a:rPr kumimoji="1" lang="en-US" altLang="ja-JP" sz="2800">
                <a:solidFill>
                  <a:srgbClr val="FF0000"/>
                </a:solidFill>
                <a:latin typeface="Meiryo UI" panose="020B0604030504040204" pitchFamily="50" charset="-128"/>
                <a:ea typeface="Meiryo UI" panose="020B0604030504040204" pitchFamily="50" charset="-128"/>
              </a:rPr>
              <a:t>100</a:t>
            </a:r>
            <a:r>
              <a:rPr kumimoji="1" lang="ja-JP" altLang="en-US" sz="2800">
                <a:solidFill>
                  <a:srgbClr val="FF0000"/>
                </a:solidFill>
                <a:latin typeface="Meiryo UI" panose="020B0604030504040204" pitchFamily="50" charset="-128"/>
                <a:ea typeface="Meiryo UI" panose="020B0604030504040204" pitchFamily="50" charset="-128"/>
              </a:rPr>
              <a:t>万トン</a:t>
            </a:r>
            <a:endParaRPr kumimoji="1" lang="en-US" altLang="ja-JP" sz="2800">
              <a:solidFill>
                <a:srgbClr val="FF0000"/>
              </a:solidFill>
              <a:latin typeface="Meiryo UI" panose="020B0604030504040204" pitchFamily="50" charset="-128"/>
              <a:ea typeface="Meiryo UI" panose="020B0604030504040204" pitchFamily="50" charset="-128"/>
            </a:endParaRPr>
          </a:p>
          <a:p>
            <a:pPr algn="ctr"/>
            <a:endParaRPr kumimoji="1" lang="en-US" altLang="ja-JP" sz="1600">
              <a:solidFill>
                <a:schemeClr val="tx1"/>
              </a:solidFill>
              <a:latin typeface="Meiryo UI" panose="020B0604030504040204" pitchFamily="50" charset="-128"/>
              <a:ea typeface="Meiryo UI" panose="020B0604030504040204" pitchFamily="50" charset="-128"/>
            </a:endParaRPr>
          </a:p>
          <a:p>
            <a:pPr algn="ctr"/>
            <a:r>
              <a:rPr kumimoji="1" lang="en-US" altLang="ja-JP" sz="1600">
                <a:solidFill>
                  <a:schemeClr val="tx1"/>
                </a:solidFill>
                <a:latin typeface="Meiryo UI" panose="020B0604030504040204" pitchFamily="50" charset="-128"/>
                <a:ea typeface="Meiryo UI" panose="020B0604030504040204" pitchFamily="50" charset="-128"/>
              </a:rPr>
              <a:t>※</a:t>
            </a:r>
            <a:r>
              <a:rPr kumimoji="1" lang="ja-JP" altLang="en-US" sz="1600">
                <a:solidFill>
                  <a:schemeClr val="tx1"/>
                </a:solidFill>
                <a:latin typeface="Meiryo UI" panose="020B0604030504040204" pitchFamily="50" charset="-128"/>
                <a:ea typeface="Meiryo UI" panose="020B0604030504040204" pitchFamily="50" charset="-128"/>
              </a:rPr>
              <a:t>現時点までで把握できたデータを用いて、</a:t>
            </a:r>
            <a:endParaRPr kumimoji="1" lang="en-US" altLang="ja-JP" sz="1600">
              <a:solidFill>
                <a:schemeClr val="tx1"/>
              </a:solidFill>
              <a:latin typeface="Meiryo UI" panose="020B0604030504040204" pitchFamily="50" charset="-128"/>
              <a:ea typeface="Meiryo UI" panose="020B0604030504040204" pitchFamily="50" charset="-128"/>
            </a:endParaRPr>
          </a:p>
          <a:p>
            <a:pPr algn="ctr"/>
            <a:r>
              <a:rPr kumimoji="1" lang="ja-JP" altLang="en-US" sz="1600">
                <a:solidFill>
                  <a:schemeClr val="tx1"/>
                </a:solidFill>
                <a:latin typeface="Meiryo UI" panose="020B0604030504040204" pitchFamily="50" charset="-128"/>
                <a:ea typeface="Meiryo UI" panose="020B0604030504040204" pitchFamily="50" charset="-128"/>
              </a:rPr>
              <a:t>令和８年</a:t>
            </a:r>
            <a:r>
              <a:rPr kumimoji="1" lang="en-US" altLang="ja-JP" sz="1600">
                <a:solidFill>
                  <a:schemeClr val="tx1"/>
                </a:solidFill>
                <a:latin typeface="Meiryo UI" panose="020B0604030504040204" pitchFamily="50" charset="-128"/>
                <a:ea typeface="Meiryo UI" panose="020B0604030504040204" pitchFamily="50" charset="-128"/>
              </a:rPr>
              <a:t>8</a:t>
            </a:r>
            <a:r>
              <a:rPr kumimoji="1" lang="ja-JP" altLang="en-US" sz="1600">
                <a:solidFill>
                  <a:schemeClr val="tx1"/>
                </a:solidFill>
                <a:latin typeface="Meiryo UI" panose="020B0604030504040204" pitchFamily="50" charset="-128"/>
                <a:ea typeface="Meiryo UI" panose="020B0604030504040204" pitchFamily="50" charset="-128"/>
              </a:rPr>
              <a:t>月時点で算出した推計値である。</a:t>
            </a:r>
          </a:p>
          <a:p>
            <a:pPr algn="ctr"/>
            <a:r>
              <a:rPr kumimoji="1" lang="ja-JP" altLang="en-US" sz="1600">
                <a:solidFill>
                  <a:schemeClr val="tx1"/>
                </a:solidFill>
                <a:latin typeface="Meiryo UI" panose="020B0604030504040204" pitchFamily="50" charset="-128"/>
                <a:ea typeface="Meiryo UI" panose="020B0604030504040204" pitchFamily="50" charset="-128"/>
              </a:rPr>
              <a:t>（暫定値であり、今後変動がありうる。）</a:t>
            </a:r>
            <a:endParaRPr kumimoji="1" lang="en-US" altLang="ja-JP" sz="1600">
              <a:solidFill>
                <a:schemeClr val="tx1"/>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7B821100-9ADC-DC4E-3232-08EF5ED5558A}"/>
              </a:ext>
            </a:extLst>
          </p:cNvPr>
          <p:cNvSpPr txBox="1"/>
          <p:nvPr/>
        </p:nvSpPr>
        <p:spPr>
          <a:xfrm>
            <a:off x="5601803" y="2948576"/>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熊本市</a:t>
            </a:r>
          </a:p>
        </p:txBody>
      </p:sp>
      <p:sp>
        <p:nvSpPr>
          <p:cNvPr id="16" name="テキスト ボックス 15">
            <a:extLst>
              <a:ext uri="{FF2B5EF4-FFF2-40B4-BE49-F238E27FC236}">
                <a16:creationId xmlns:a16="http://schemas.microsoft.com/office/drawing/2014/main" id="{149C9027-384D-B842-7AC1-47A68F98AD72}"/>
              </a:ext>
            </a:extLst>
          </p:cNvPr>
          <p:cNvSpPr txBox="1"/>
          <p:nvPr/>
        </p:nvSpPr>
        <p:spPr>
          <a:xfrm>
            <a:off x="5797030" y="5378632"/>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八代市</a:t>
            </a:r>
          </a:p>
        </p:txBody>
      </p:sp>
      <p:sp>
        <p:nvSpPr>
          <p:cNvPr id="18" name="テキスト ボックス 17">
            <a:extLst>
              <a:ext uri="{FF2B5EF4-FFF2-40B4-BE49-F238E27FC236}">
                <a16:creationId xmlns:a16="http://schemas.microsoft.com/office/drawing/2014/main" id="{45675ABC-3A6B-7111-CFE4-B4F57C109718}"/>
              </a:ext>
            </a:extLst>
          </p:cNvPr>
          <p:cNvSpPr txBox="1"/>
          <p:nvPr/>
        </p:nvSpPr>
        <p:spPr>
          <a:xfrm>
            <a:off x="5023911" y="3702711"/>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宇土市</a:t>
            </a:r>
          </a:p>
        </p:txBody>
      </p:sp>
      <p:sp>
        <p:nvSpPr>
          <p:cNvPr id="22" name="テキスト ボックス 21">
            <a:extLst>
              <a:ext uri="{FF2B5EF4-FFF2-40B4-BE49-F238E27FC236}">
                <a16:creationId xmlns:a16="http://schemas.microsoft.com/office/drawing/2014/main" id="{7482E0CB-DD3F-8F3A-636A-E32FDD94D835}"/>
              </a:ext>
            </a:extLst>
          </p:cNvPr>
          <p:cNvSpPr txBox="1"/>
          <p:nvPr/>
        </p:nvSpPr>
        <p:spPr>
          <a:xfrm>
            <a:off x="5036295" y="4317035"/>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宇城市</a:t>
            </a:r>
          </a:p>
        </p:txBody>
      </p:sp>
      <p:sp>
        <p:nvSpPr>
          <p:cNvPr id="25" name="テキスト ボックス 24">
            <a:extLst>
              <a:ext uri="{FF2B5EF4-FFF2-40B4-BE49-F238E27FC236}">
                <a16:creationId xmlns:a16="http://schemas.microsoft.com/office/drawing/2014/main" id="{9317F118-F079-0B9F-6F7F-B1760EAD0591}"/>
              </a:ext>
            </a:extLst>
          </p:cNvPr>
          <p:cNvSpPr txBox="1"/>
          <p:nvPr/>
        </p:nvSpPr>
        <p:spPr>
          <a:xfrm>
            <a:off x="4280710" y="5101862"/>
            <a:ext cx="902811"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上天草市</a:t>
            </a:r>
          </a:p>
        </p:txBody>
      </p:sp>
      <p:sp>
        <p:nvSpPr>
          <p:cNvPr id="27" name="テキスト ボックス 26">
            <a:extLst>
              <a:ext uri="{FF2B5EF4-FFF2-40B4-BE49-F238E27FC236}">
                <a16:creationId xmlns:a16="http://schemas.microsoft.com/office/drawing/2014/main" id="{4F267BB4-875D-FD65-0610-9D3D4D823B9B}"/>
              </a:ext>
            </a:extLst>
          </p:cNvPr>
          <p:cNvSpPr txBox="1"/>
          <p:nvPr/>
        </p:nvSpPr>
        <p:spPr>
          <a:xfrm>
            <a:off x="2950574" y="5686409"/>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天草市</a:t>
            </a:r>
          </a:p>
        </p:txBody>
      </p:sp>
      <p:sp>
        <p:nvSpPr>
          <p:cNvPr id="30" name="テキスト ボックス 29">
            <a:extLst>
              <a:ext uri="{FF2B5EF4-FFF2-40B4-BE49-F238E27FC236}">
                <a16:creationId xmlns:a16="http://schemas.microsoft.com/office/drawing/2014/main" id="{C6D2C66F-6F6F-B5C6-A3DC-B713543B9983}"/>
              </a:ext>
            </a:extLst>
          </p:cNvPr>
          <p:cNvSpPr txBox="1"/>
          <p:nvPr/>
        </p:nvSpPr>
        <p:spPr>
          <a:xfrm>
            <a:off x="7807250" y="3513329"/>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御船町</a:t>
            </a:r>
          </a:p>
        </p:txBody>
      </p:sp>
      <p:sp>
        <p:nvSpPr>
          <p:cNvPr id="32" name="テキスト ボックス 31">
            <a:extLst>
              <a:ext uri="{FF2B5EF4-FFF2-40B4-BE49-F238E27FC236}">
                <a16:creationId xmlns:a16="http://schemas.microsoft.com/office/drawing/2014/main" id="{F7C0B399-85CC-A02F-F892-337ED3D39C49}"/>
              </a:ext>
            </a:extLst>
          </p:cNvPr>
          <p:cNvSpPr txBox="1"/>
          <p:nvPr/>
        </p:nvSpPr>
        <p:spPr>
          <a:xfrm>
            <a:off x="7661032" y="4887345"/>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美里町</a:t>
            </a:r>
          </a:p>
        </p:txBody>
      </p:sp>
      <p:sp>
        <p:nvSpPr>
          <p:cNvPr id="34" name="テキスト ボックス 33">
            <a:extLst>
              <a:ext uri="{FF2B5EF4-FFF2-40B4-BE49-F238E27FC236}">
                <a16:creationId xmlns:a16="http://schemas.microsoft.com/office/drawing/2014/main" id="{F9DCAABA-FD5D-F875-2DF0-451B3E176424}"/>
              </a:ext>
            </a:extLst>
          </p:cNvPr>
          <p:cNvSpPr txBox="1"/>
          <p:nvPr/>
        </p:nvSpPr>
        <p:spPr>
          <a:xfrm>
            <a:off x="6609303" y="2528363"/>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嘉島町</a:t>
            </a:r>
          </a:p>
        </p:txBody>
      </p:sp>
      <p:sp>
        <p:nvSpPr>
          <p:cNvPr id="37" name="テキスト ボックス 36">
            <a:extLst>
              <a:ext uri="{FF2B5EF4-FFF2-40B4-BE49-F238E27FC236}">
                <a16:creationId xmlns:a16="http://schemas.microsoft.com/office/drawing/2014/main" id="{D83AD8B6-204A-E6A2-BE11-4B7FDA534C07}"/>
              </a:ext>
            </a:extLst>
          </p:cNvPr>
          <p:cNvSpPr txBox="1"/>
          <p:nvPr/>
        </p:nvSpPr>
        <p:spPr>
          <a:xfrm>
            <a:off x="7826096" y="2997381"/>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益城町</a:t>
            </a:r>
          </a:p>
        </p:txBody>
      </p:sp>
      <p:sp>
        <p:nvSpPr>
          <p:cNvPr id="41" name="テキスト ボックス 40">
            <a:extLst>
              <a:ext uri="{FF2B5EF4-FFF2-40B4-BE49-F238E27FC236}">
                <a16:creationId xmlns:a16="http://schemas.microsoft.com/office/drawing/2014/main" id="{BAB6ADF3-C6A9-CAE6-F8E2-3EC4D4C5A28A}"/>
              </a:ext>
            </a:extLst>
          </p:cNvPr>
          <p:cNvSpPr txBox="1"/>
          <p:nvPr/>
        </p:nvSpPr>
        <p:spPr>
          <a:xfrm>
            <a:off x="7661032" y="4063620"/>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甲佐町</a:t>
            </a:r>
          </a:p>
        </p:txBody>
      </p:sp>
      <p:sp>
        <p:nvSpPr>
          <p:cNvPr id="44" name="テキスト ボックス 43">
            <a:extLst>
              <a:ext uri="{FF2B5EF4-FFF2-40B4-BE49-F238E27FC236}">
                <a16:creationId xmlns:a16="http://schemas.microsoft.com/office/drawing/2014/main" id="{222776CB-AA95-E69D-561A-33E65D27BB57}"/>
              </a:ext>
            </a:extLst>
          </p:cNvPr>
          <p:cNvSpPr txBox="1"/>
          <p:nvPr/>
        </p:nvSpPr>
        <p:spPr>
          <a:xfrm>
            <a:off x="6768717" y="4888673"/>
            <a:ext cx="723275" cy="307777"/>
          </a:xfrm>
          <a:prstGeom prst="rect">
            <a:avLst/>
          </a:prstGeom>
          <a:solidFill>
            <a:schemeClr val="bg1"/>
          </a:solidFill>
          <a:ln>
            <a:solidFill>
              <a:schemeClr val="bg2">
                <a:lumMod val="25000"/>
                <a:lumOff val="75000"/>
              </a:schemeClr>
            </a:solidFill>
          </a:ln>
        </p:spPr>
        <p:txBody>
          <a:bodyPr wrap="none" rtlCol="0">
            <a:spAutoFit/>
          </a:bodyPr>
          <a:lstStyle/>
          <a:p>
            <a:r>
              <a:rPr kumimoji="1" lang="ja-JP" altLang="en-US" sz="1400"/>
              <a:t>氷川町</a:t>
            </a:r>
          </a:p>
        </p:txBody>
      </p:sp>
      <p:cxnSp>
        <p:nvCxnSpPr>
          <p:cNvPr id="48" name="直線コネクタ 47">
            <a:extLst>
              <a:ext uri="{FF2B5EF4-FFF2-40B4-BE49-F238E27FC236}">
                <a16:creationId xmlns:a16="http://schemas.microsoft.com/office/drawing/2014/main" id="{AFCBF776-6C7D-4C17-AEE2-DA953CC00A37}"/>
              </a:ext>
            </a:extLst>
          </p:cNvPr>
          <p:cNvCxnSpPr>
            <a:cxnSpLocks/>
          </p:cNvCxnSpPr>
          <p:nvPr/>
        </p:nvCxnSpPr>
        <p:spPr>
          <a:xfrm flipH="1" flipV="1">
            <a:off x="6325078" y="4767013"/>
            <a:ext cx="443639" cy="274220"/>
          </a:xfrm>
          <a:prstGeom prst="line">
            <a:avLst/>
          </a:prstGeom>
          <a:ln w="38100">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19B22B5C-53EE-3560-5F24-B9B12139B644}"/>
              </a:ext>
            </a:extLst>
          </p:cNvPr>
          <p:cNvCxnSpPr>
            <a:cxnSpLocks/>
            <a:endCxn id="12" idx="2"/>
          </p:cNvCxnSpPr>
          <p:nvPr/>
        </p:nvCxnSpPr>
        <p:spPr>
          <a:xfrm flipH="1" flipV="1">
            <a:off x="5963441" y="3256353"/>
            <a:ext cx="361637" cy="345295"/>
          </a:xfrm>
          <a:prstGeom prst="line">
            <a:avLst/>
          </a:prstGeom>
          <a:ln w="38100">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78FABCFD-802E-EAC1-56BA-7D9F7EA21EBD}"/>
              </a:ext>
            </a:extLst>
          </p:cNvPr>
          <p:cNvCxnSpPr>
            <a:cxnSpLocks/>
            <a:stCxn id="32" idx="0"/>
          </p:cNvCxnSpPr>
          <p:nvPr/>
        </p:nvCxnSpPr>
        <p:spPr>
          <a:xfrm flipH="1" flipV="1">
            <a:off x="7624099" y="4624812"/>
            <a:ext cx="398571" cy="262533"/>
          </a:xfrm>
          <a:prstGeom prst="line">
            <a:avLst/>
          </a:prstGeom>
          <a:ln w="38100">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B490BB5E-8FC0-9D3C-2EB6-FB931DF62484}"/>
              </a:ext>
            </a:extLst>
          </p:cNvPr>
          <p:cNvCxnSpPr>
            <a:cxnSpLocks/>
            <a:stCxn id="41" idx="1"/>
          </p:cNvCxnSpPr>
          <p:nvPr/>
        </p:nvCxnSpPr>
        <p:spPr>
          <a:xfrm flipH="1" flipV="1">
            <a:off x="7130354" y="3967688"/>
            <a:ext cx="530678" cy="249821"/>
          </a:xfrm>
          <a:prstGeom prst="line">
            <a:avLst/>
          </a:prstGeom>
          <a:ln w="38100">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6FAFFA4E-A6CB-6BBC-E9E4-72E4A135C9F1}"/>
              </a:ext>
            </a:extLst>
          </p:cNvPr>
          <p:cNvCxnSpPr>
            <a:cxnSpLocks/>
            <a:stCxn id="30" idx="1"/>
          </p:cNvCxnSpPr>
          <p:nvPr/>
        </p:nvCxnSpPr>
        <p:spPr>
          <a:xfrm flipH="1">
            <a:off x="7491992" y="3667218"/>
            <a:ext cx="315258" cy="0"/>
          </a:xfrm>
          <a:prstGeom prst="line">
            <a:avLst/>
          </a:prstGeom>
          <a:ln w="38100">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EC35833F-E248-6EBE-739F-44E14436E3D1}"/>
              </a:ext>
            </a:extLst>
          </p:cNvPr>
          <p:cNvCxnSpPr>
            <a:cxnSpLocks/>
            <a:stCxn id="37" idx="1"/>
          </p:cNvCxnSpPr>
          <p:nvPr/>
        </p:nvCxnSpPr>
        <p:spPr>
          <a:xfrm flipH="1" flipV="1">
            <a:off x="7332578" y="3151269"/>
            <a:ext cx="493518" cy="1"/>
          </a:xfrm>
          <a:prstGeom prst="line">
            <a:avLst/>
          </a:prstGeom>
          <a:ln w="38100">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05248514-84E5-E017-B597-B22B22BA4C51}"/>
              </a:ext>
            </a:extLst>
          </p:cNvPr>
          <p:cNvCxnSpPr>
            <a:cxnSpLocks/>
            <a:endCxn id="34" idx="2"/>
          </p:cNvCxnSpPr>
          <p:nvPr/>
        </p:nvCxnSpPr>
        <p:spPr>
          <a:xfrm flipV="1">
            <a:off x="6901314" y="2836140"/>
            <a:ext cx="69627" cy="592860"/>
          </a:xfrm>
          <a:prstGeom prst="line">
            <a:avLst/>
          </a:prstGeom>
          <a:ln w="38100">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215483DE-ABA9-704B-56A9-FED399DCA2B6}"/>
              </a:ext>
            </a:extLst>
          </p:cNvPr>
          <p:cNvCxnSpPr>
            <a:cxnSpLocks/>
            <a:endCxn id="22" idx="3"/>
          </p:cNvCxnSpPr>
          <p:nvPr/>
        </p:nvCxnSpPr>
        <p:spPr>
          <a:xfrm flipH="1">
            <a:off x="5759570" y="4429614"/>
            <a:ext cx="565508" cy="41310"/>
          </a:xfrm>
          <a:prstGeom prst="line">
            <a:avLst/>
          </a:prstGeom>
          <a:ln w="38100">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996163"/>
      </p:ext>
    </p:extLst>
  </p:cSld>
  <p:clrMapOvr>
    <a:masterClrMapping/>
  </p:clrMapOvr>
</p:sld>
</file>

<file path=ppt/theme/theme1.xml><?xml version="1.0" encoding="utf-8"?>
<a:theme xmlns:a="http://schemas.openxmlformats.org/drawingml/2006/main" name="Office テーマ">
  <a:themeElements>
    <a:clrScheme name="環境省template">
      <a:dk1>
        <a:sysClr val="windowText" lastClr="000000"/>
      </a:dk1>
      <a:lt1>
        <a:sysClr val="window" lastClr="FFFFFF"/>
      </a:lt1>
      <a:dk2>
        <a:srgbClr val="009C89"/>
      </a:dk2>
      <a:lt2>
        <a:srgbClr val="00584E"/>
      </a:lt2>
      <a:accent1>
        <a:srgbClr val="38BEE2"/>
      </a:accent1>
      <a:accent2>
        <a:srgbClr val="43B99A"/>
      </a:accent2>
      <a:accent3>
        <a:srgbClr val="83A4D1"/>
      </a:accent3>
      <a:accent4>
        <a:srgbClr val="C89E28"/>
      </a:accent4>
      <a:accent5>
        <a:srgbClr val="AC353C"/>
      </a:accent5>
      <a:accent6>
        <a:srgbClr val="ED7D31"/>
      </a:accent6>
      <a:hlink>
        <a:srgbClr val="0563C1"/>
      </a:hlink>
      <a:folHlink>
        <a:srgbClr val="954F72"/>
      </a:folHlink>
    </a:clrScheme>
    <a:fontScheme name="環境省template">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lIns="0" tIns="0" rIns="0" bIns="0" rtlCol="0" anchor="ctr"/>
      <a:lstStyle>
        <a:defPPr algn="ctr">
          <a:defRPr kumimoji="1" sz="1600" dirty="0" smtClean="0">
            <a:solidFill>
              <a:schemeClr val="tx1"/>
            </a:solidFill>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環境省template（ロゴ有）_ver2.4_2020年10月.pptx" id="{93A4923C-E085-4BF7-9BDA-594FC8AEF65F}" vid="{7AF67A55-A940-41D5-9410-60672A4382A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DAAD80CEA11DB947AA8709A69DCCE08F" ma:contentTypeVersion="14" ma:contentTypeDescription="新しいドキュメントを作成します。" ma:contentTypeScope="" ma:versionID="db8a31923bb87433fe12e57a387880b9">
  <xsd:schema xmlns:xsd="http://www.w3.org/2001/XMLSchema" xmlns:xs="http://www.w3.org/2001/XMLSchema" xmlns:p="http://schemas.microsoft.com/office/2006/metadata/properties" xmlns:ns2="2f1bfda6-5234-4e91-856f-08a19e05f961" xmlns:ns3="a310568e-dee9-4420-8dc0-6d8403035fdf" targetNamespace="http://schemas.microsoft.com/office/2006/metadata/properties" ma:root="true" ma:fieldsID="1b58cbd531a64f644cb6a21c31f62c0d" ns2:_="" ns3:_="">
    <xsd:import namespace="2f1bfda6-5234-4e91-856f-08a19e05f961"/>
    <xsd:import namespace="a310568e-dee9-4420-8dc0-6d8403035fdf"/>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bfda6-5234-4e91-856f-08a19e05f961"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10568e-dee9-4420-8dc0-6d8403035fdf"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f8b0814-921d-4bb3-9333-afafb9da5132}" ma:internalName="TaxCatchAll" ma:showField="CatchAllData" ma:web="a310568e-dee9-4420-8dc0-6d8403035fd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f1bfda6-5234-4e91-856f-08a19e05f961">
      <Terms xmlns="http://schemas.microsoft.com/office/infopath/2007/PartnerControls"/>
    </lcf76f155ced4ddcb4097134ff3c332f>
    <TaxCatchAll xmlns="a310568e-dee9-4420-8dc0-6d8403035fd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1EA95D-279F-413E-8C6D-58ACFD7F159F}">
  <ds:schemaRefs>
    <ds:schemaRef ds:uri="2f1bfda6-5234-4e91-856f-08a19e05f961"/>
    <ds:schemaRef ds:uri="a310568e-dee9-4420-8dc0-6d8403035fd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37786F4-657E-4915-9F76-845207713DCA}">
  <ds:schemaRefs>
    <ds:schemaRef ds:uri="a310568e-dee9-4420-8dc0-6d8403035fdf"/>
    <ds:schemaRef ds:uri="http://purl.org/dc/elements/1.1/"/>
    <ds:schemaRef ds:uri="http://purl.org/dc/terms/"/>
    <ds:schemaRef ds:uri="http://schemas.microsoft.com/office/2006/metadata/properties"/>
    <ds:schemaRef ds:uri="2f1bfda6-5234-4e91-856f-08a19e05f961"/>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DDEFB7E5-69CE-4EC5-8E09-89045D352C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TotalTime>
  <Words>488</Words>
  <Application>Microsoft Office PowerPoint</Application>
  <PresentationFormat>画面に合わせる (4:3)</PresentationFormat>
  <Paragraphs>58</Paragraphs>
  <Slides>2</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游ゴシック</vt:lpstr>
      <vt:lpstr>Arial</vt:lpstr>
      <vt:lpstr>Wingdings</vt:lpstr>
      <vt:lpstr>Office テーマ</vt:lpstr>
      <vt:lpstr>災害廃棄物発生量の推計方法</vt:lpstr>
      <vt:lpstr>令和８年熊本地震による災害廃棄物の推計発生量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西元 崇人(NISHIMOTO Takahito)</dc:creator>
  <cp:lastModifiedBy>永緑 哲人(NAGAMIDORI Tetsuto)</cp:lastModifiedBy>
  <cp:revision>2</cp:revision>
  <cp:lastPrinted>2026-08-03T00:58:10Z</cp:lastPrinted>
  <dcterms:created xsi:type="dcterms:W3CDTF">2026-07-28T12:51:54Z</dcterms:created>
  <dcterms:modified xsi:type="dcterms:W3CDTF">2026-08-24T02:59:52Z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0x010100DAAD80CEA11DB947AA8709A69DCCE08F</vt:lpwstr>
  </property>
  <property fmtid="{D5CDD505-2E9C-101B-9397-08002B2CF9AE}" pid="3" name="MediaServiceImageTags">
    <vt:lpwstr/>
  </property>
</Properties>
</file>