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7483234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D6C9-0E58-4123-B40C-05FF70515B1D}" type="datetime1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6078-545D-4FF5-AD26-4EA4742D9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590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4256-6762-4835-AA5E-B920BC6A3DC0}" type="datetime1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6078-545D-4FF5-AD26-4EA4742D9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80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F1C0-473C-48E0-BA03-7D24A50EB00E}" type="datetime1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6078-545D-4FF5-AD26-4EA4742D9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069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C645-4D89-425D-9379-5AB7D57B722F}" type="datetime1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6078-545D-4FF5-AD26-4EA4742D9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105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7D2D-2416-41B9-B224-BF85B4A91403}" type="datetime1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6078-545D-4FF5-AD26-4EA4742D9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43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AEB0-577E-4D94-A0B9-41C8071B1876}" type="datetime1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6078-545D-4FF5-AD26-4EA4742D9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652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5DA4-21D7-45CB-AF7C-10C19625E951}" type="datetime1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6078-545D-4FF5-AD26-4EA4742D9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6852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AB45-7370-4A92-978F-AF3DA11A2D5A}" type="datetime1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6078-545D-4FF5-AD26-4EA4742D9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182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F0305-F73D-4951-8172-C541B8A01DB8}" type="datetime1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6078-545D-4FF5-AD26-4EA4742D9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475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7C89-C694-4BF6-AB88-98611D2DE9E4}" type="datetime1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6078-545D-4FF5-AD26-4EA4742D9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33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0A881-B86F-4E67-81AE-CE6E8F8DB75B}" type="datetime1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6078-545D-4FF5-AD26-4EA4742D9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56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0F727-D5E6-4817-8158-90BCDB37B076}" type="datetime1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F6078-545D-4FF5-AD26-4EA4742D9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84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18AF81F5-659B-D386-B702-015BFA28C2C0}"/>
              </a:ext>
            </a:extLst>
          </p:cNvPr>
          <p:cNvSpPr/>
          <p:nvPr/>
        </p:nvSpPr>
        <p:spPr>
          <a:xfrm>
            <a:off x="2362928" y="5943809"/>
            <a:ext cx="7487211" cy="90619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66812927-6AF4-07F2-1322-008710762C04}"/>
              </a:ext>
            </a:extLst>
          </p:cNvPr>
          <p:cNvSpPr/>
          <p:nvPr/>
        </p:nvSpPr>
        <p:spPr>
          <a:xfrm>
            <a:off x="2372164" y="4932352"/>
            <a:ext cx="7477975" cy="90619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39B321A3-5CD3-4EF7-BE02-D47109F8311C}"/>
              </a:ext>
            </a:extLst>
          </p:cNvPr>
          <p:cNvSpPr/>
          <p:nvPr/>
        </p:nvSpPr>
        <p:spPr>
          <a:xfrm>
            <a:off x="2374685" y="3859617"/>
            <a:ext cx="7477975" cy="90619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BB25FFD7-078E-EFB1-8935-18BC9F1A856B}"/>
              </a:ext>
            </a:extLst>
          </p:cNvPr>
          <p:cNvSpPr/>
          <p:nvPr/>
        </p:nvSpPr>
        <p:spPr>
          <a:xfrm>
            <a:off x="2374685" y="2839707"/>
            <a:ext cx="7477975" cy="90619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1EF18F15-7E63-828A-455A-8A3A16F9D3EF}"/>
              </a:ext>
            </a:extLst>
          </p:cNvPr>
          <p:cNvSpPr/>
          <p:nvPr/>
        </p:nvSpPr>
        <p:spPr>
          <a:xfrm>
            <a:off x="0" y="1595772"/>
            <a:ext cx="2115127" cy="5224391"/>
          </a:xfrm>
          <a:prstGeom prst="roundRect">
            <a:avLst>
              <a:gd name="adj" fmla="val 2446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0" name="AutoShape 15">
            <a:extLst>
              <a:ext uri="{FF2B5EF4-FFF2-40B4-BE49-F238E27FC236}">
                <a16:creationId xmlns:a16="http://schemas.microsoft.com/office/drawing/2014/main" id="{BC636877-CC74-1C04-21F5-6DB717623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06"/>
            <a:ext cx="9906000" cy="498174"/>
          </a:xfrm>
          <a:prstGeom prst="roundRect">
            <a:avLst>
              <a:gd name="adj" fmla="val 21125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64000">
                <a:schemeClr val="accent2">
                  <a:lumMod val="20000"/>
                  <a:lumOff val="80000"/>
                </a:schemeClr>
              </a:gs>
              <a:gs pos="82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none" lIns="91339" tIns="45671" rIns="91339" bIns="45671" anchor="ctr" anchorCtr="0"/>
          <a:lstStyle>
            <a:lvl1pPr defTabSz="100012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00063" indent="-285750" defTabSz="1000125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000125" indent="-228600" defTabSz="100012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00188" indent="-228600" defTabSz="1000125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00250" indent="-236538" defTabSz="1000125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57450" indent="-236538" defTabSz="1000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14650" indent="-236538" defTabSz="1000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71850" indent="-236538" defTabSz="1000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29050" indent="-236538" defTabSz="1000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10001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3B65A95-88F4-90B3-35C1-6D7D56883B09}"/>
              </a:ext>
            </a:extLst>
          </p:cNvPr>
          <p:cNvSpPr txBox="1"/>
          <p:nvPr/>
        </p:nvSpPr>
        <p:spPr>
          <a:xfrm>
            <a:off x="116721" y="3519453"/>
            <a:ext cx="2281754" cy="2462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797" marR="0" lvl="0" indent="-107057" algn="l" defTabSz="74295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〇本社所在地：〇〇〇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marL="114797" marR="0" lvl="0" indent="-107057" algn="l" defTabSz="74295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〇事業概要：〇〇〇</a:t>
            </a:r>
          </a:p>
          <a:p>
            <a:pPr marL="114797" marR="0" lvl="0" indent="-107057" algn="l" defTabSz="74295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〇常時使用する従業員：〇〇〇名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marL="114797" marR="0" lvl="0" indent="-107057" algn="l" defTabSz="74295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202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〇年〇月時点）</a:t>
            </a: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marL="114797" marR="0" lvl="0" indent="-107057" algn="l" defTabSz="74295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〇現在の売上高：〇〇億円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marL="114797" marR="0" lvl="0" indent="-107057" algn="l" defTabSz="74295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 202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〇年〇月期）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marL="114797" marR="0" lvl="0" indent="-107057" algn="l" defTabSz="74295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〇法人番号：〇〇〇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marL="114797" marR="0" lvl="0" indent="-107057" algn="l" defTabSz="74295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〇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Web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：〇〇〇</a:t>
            </a:r>
          </a:p>
        </p:txBody>
      </p:sp>
      <p:sp>
        <p:nvSpPr>
          <p:cNvPr id="12" name="タイトル 2">
            <a:extLst>
              <a:ext uri="{FF2B5EF4-FFF2-40B4-BE49-F238E27FC236}">
                <a16:creationId xmlns:a16="http://schemas.microsoft.com/office/drawing/2014/main" id="{66390F21-9BDF-380F-C7E9-700E0344E9E1}"/>
              </a:ext>
            </a:extLst>
          </p:cNvPr>
          <p:cNvSpPr txBox="1">
            <a:spLocks/>
          </p:cNvSpPr>
          <p:nvPr/>
        </p:nvSpPr>
        <p:spPr>
          <a:xfrm>
            <a:off x="116721" y="-4908"/>
            <a:ext cx="7394121" cy="411945"/>
          </a:xfrm>
          <a:prstGeom prst="rect">
            <a:avLst/>
          </a:prstGeom>
        </p:spPr>
        <p:txBody>
          <a:bodyPr/>
          <a:lstStyle>
            <a:lvl1pPr algn="l" defTabSz="914423" rtl="0" eaLnBrk="1" latinLnBrk="0" hangingPunct="1">
              <a:spcBef>
                <a:spcPct val="0"/>
              </a:spcBef>
              <a:buNone/>
              <a:defRPr kumimoji="1" sz="3200" b="1" i="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4296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株式会社○○○○（○○業）</a:t>
            </a:r>
          </a:p>
        </p:txBody>
      </p:sp>
      <p:sp>
        <p:nvSpPr>
          <p:cNvPr id="16" name="円/楕円 93">
            <a:extLst>
              <a:ext uri="{FF2B5EF4-FFF2-40B4-BE49-F238E27FC236}">
                <a16:creationId xmlns:a16="http://schemas.microsoft.com/office/drawing/2014/main" id="{F8ADDE12-AEFC-F101-2D2B-0DC249A13C7F}"/>
              </a:ext>
            </a:extLst>
          </p:cNvPr>
          <p:cNvSpPr/>
          <p:nvPr/>
        </p:nvSpPr>
        <p:spPr bwMode="auto">
          <a:xfrm>
            <a:off x="569772" y="600547"/>
            <a:ext cx="964067" cy="93901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marL="0" marR="0" lvl="0" indent="0" algn="l" defTabSz="7429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75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企業ロゴ</a:t>
            </a:r>
            <a:endParaRPr kumimoji="0" lang="en-US" altLang="ja-JP" sz="975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74BCE59-F214-5E8D-1B4A-008CA4547962}"/>
              </a:ext>
            </a:extLst>
          </p:cNvPr>
          <p:cNvSpPr/>
          <p:nvPr/>
        </p:nvSpPr>
        <p:spPr bwMode="auto">
          <a:xfrm>
            <a:off x="42982" y="2064841"/>
            <a:ext cx="2017648" cy="13535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marL="0" marR="0" lvl="0" indent="0" algn="ctr" defTabSz="7429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75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事業所や製品の写真等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113451EC-EF62-0B8E-EA43-0888475D2C4E}"/>
              </a:ext>
            </a:extLst>
          </p:cNvPr>
          <p:cNvSpPr/>
          <p:nvPr/>
        </p:nvSpPr>
        <p:spPr>
          <a:xfrm>
            <a:off x="8515350" y="16735"/>
            <a:ext cx="1273929" cy="443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様式１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4E1DC17-F0AA-3D29-93A6-8599B66781A4}"/>
              </a:ext>
            </a:extLst>
          </p:cNvPr>
          <p:cNvSpPr/>
          <p:nvPr/>
        </p:nvSpPr>
        <p:spPr>
          <a:xfrm>
            <a:off x="2362928" y="618761"/>
            <a:ext cx="7489732" cy="97701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A462565-EA2A-1278-2650-D0AA486195BB}"/>
              </a:ext>
            </a:extLst>
          </p:cNvPr>
          <p:cNvSpPr/>
          <p:nvPr/>
        </p:nvSpPr>
        <p:spPr>
          <a:xfrm>
            <a:off x="2362928" y="1735148"/>
            <a:ext cx="7489732" cy="90619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81ACBFC4-DD07-3FA8-120D-0065596B4993}"/>
              </a:ext>
            </a:extLst>
          </p:cNvPr>
          <p:cNvSpPr/>
          <p:nvPr/>
        </p:nvSpPr>
        <p:spPr>
          <a:xfrm>
            <a:off x="2374685" y="592166"/>
            <a:ext cx="1817043" cy="2919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企業理念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42487E08-33E1-DD6E-560B-788D5E56C2B1}"/>
              </a:ext>
            </a:extLst>
          </p:cNvPr>
          <p:cNvSpPr/>
          <p:nvPr/>
        </p:nvSpPr>
        <p:spPr>
          <a:xfrm>
            <a:off x="2362928" y="1742615"/>
            <a:ext cx="1838607" cy="22664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現状認識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D5CF55A7-1587-CA27-519B-054C9B63C8B6}"/>
              </a:ext>
            </a:extLst>
          </p:cNvPr>
          <p:cNvSpPr/>
          <p:nvPr/>
        </p:nvSpPr>
        <p:spPr>
          <a:xfrm>
            <a:off x="2374685" y="2828359"/>
            <a:ext cx="1819564" cy="22664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基本戦略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9CB58771-297F-10EE-6C29-1BA0A6CAC157}"/>
              </a:ext>
            </a:extLst>
          </p:cNvPr>
          <p:cNvSpPr/>
          <p:nvPr/>
        </p:nvSpPr>
        <p:spPr>
          <a:xfrm>
            <a:off x="2372164" y="3855802"/>
            <a:ext cx="1819564" cy="22664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投資の具体像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F73D68B-3D0D-B819-F02F-5865140D3632}"/>
              </a:ext>
            </a:extLst>
          </p:cNvPr>
          <p:cNvSpPr/>
          <p:nvPr/>
        </p:nvSpPr>
        <p:spPr>
          <a:xfrm>
            <a:off x="2372164" y="4924154"/>
            <a:ext cx="1819564" cy="22664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地域へのインパクト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BFC71AF4-4FEA-8641-A717-7926E5AA27DD}"/>
              </a:ext>
            </a:extLst>
          </p:cNvPr>
          <p:cNvSpPr/>
          <p:nvPr/>
        </p:nvSpPr>
        <p:spPr>
          <a:xfrm>
            <a:off x="2373750" y="5934677"/>
            <a:ext cx="1819564" cy="22664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目指すべき姿</a:t>
            </a:r>
          </a:p>
        </p:txBody>
      </p:sp>
    </p:spTree>
    <p:extLst>
      <p:ext uri="{BB962C8B-B14F-4D97-AF65-F5344CB8AC3E}">
        <p14:creationId xmlns:p14="http://schemas.microsoft.com/office/powerpoint/2010/main" val="230938162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82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Garamond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【様式１】応募様式</dc:title>
  <dc:creator>1700064</dc:creator>
  <cp:lastModifiedBy>1400263</cp:lastModifiedBy>
  <cp:revision>9</cp:revision>
  <dcterms:created xsi:type="dcterms:W3CDTF">2026-04-22T13:47:18Z</dcterms:created>
  <dcterms:modified xsi:type="dcterms:W3CDTF">2026-05-06T06:18:50Z</dcterms:modified>
</cp:coreProperties>
</file>