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72" r:id="rId1"/>
  </p:sldMasterIdLst>
  <p:notesMasterIdLst>
    <p:notesMasterId r:id="rId3"/>
  </p:notesMasterIdLst>
  <p:handoutMasterIdLst>
    <p:handoutMasterId r:id="rId4"/>
  </p:handoutMasterIdLst>
  <p:sldIdLst>
    <p:sldId id="2147474954" r:id="rId2"/>
  </p:sldIdLst>
  <p:sldSz cx="6858000" cy="9906000" type="A4"/>
  <p:notesSz cx="6737350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BE4D5"/>
    <a:srgbClr val="FFEBEB"/>
    <a:srgbClr val="FF3399"/>
    <a:srgbClr val="CC0066"/>
    <a:srgbClr val="FF66FF"/>
    <a:srgbClr val="FFFFCC"/>
    <a:srgbClr val="FFCCCC"/>
    <a:srgbClr val="000000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B6E1E3-0A71-4934-AC5A-95048773C51F}" v="1" dt="2026-08-10T08:58:55.793"/>
    <p1510:client id="{5BF69D32-3932-411E-8181-EB904CF18CF1}" v="4" dt="2026-08-10T03:50:07.481"/>
    <p1510:client id="{CAA76B02-9F67-496E-ADE9-E59140A547E5}" v="5" dt="2026-08-10T09:03:40.8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66" y="101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2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20101" cy="495459"/>
          </a:xfrm>
          <a:prstGeom prst="rect">
            <a:avLst/>
          </a:prstGeom>
        </p:spPr>
        <p:txBody>
          <a:bodyPr vert="horz" lIns="91388" tIns="45694" rIns="91388" bIns="4569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661" y="2"/>
            <a:ext cx="2920100" cy="495459"/>
          </a:xfrm>
          <a:prstGeom prst="rect">
            <a:avLst/>
          </a:prstGeom>
        </p:spPr>
        <p:txBody>
          <a:bodyPr vert="horz" lIns="91388" tIns="45694" rIns="91388" bIns="45694" rtlCol="0"/>
          <a:lstStyle>
            <a:lvl1pPr algn="r">
              <a:defRPr sz="1200"/>
            </a:lvl1pPr>
          </a:lstStyle>
          <a:p>
            <a:fld id="{A421EE7A-8C73-4505-A870-92D42CFEC6E5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374031"/>
            <a:ext cx="2920101" cy="495459"/>
          </a:xfrm>
          <a:prstGeom prst="rect">
            <a:avLst/>
          </a:prstGeom>
        </p:spPr>
        <p:txBody>
          <a:bodyPr vert="horz" lIns="91388" tIns="45694" rIns="91388" bIns="4569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661" y="9374031"/>
            <a:ext cx="2920100" cy="495459"/>
          </a:xfrm>
          <a:prstGeom prst="rect">
            <a:avLst/>
          </a:prstGeom>
        </p:spPr>
        <p:txBody>
          <a:bodyPr vert="horz" lIns="91388" tIns="45694" rIns="91388" bIns="45694" rtlCol="0" anchor="b"/>
          <a:lstStyle>
            <a:lvl1pPr algn="r">
              <a:defRPr sz="1200"/>
            </a:lvl1pPr>
          </a:lstStyle>
          <a:p>
            <a:fld id="{80C2FE6C-D74F-4672-B386-E403E5E9B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7902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4"/>
            <a:ext cx="2919309" cy="493396"/>
          </a:xfrm>
          <a:prstGeom prst="rect">
            <a:avLst/>
          </a:prstGeom>
        </p:spPr>
        <p:txBody>
          <a:bodyPr vert="horz" lIns="90591" tIns="45297" rIns="90591" bIns="4529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6474" y="4"/>
            <a:ext cx="2919309" cy="493396"/>
          </a:xfrm>
          <a:prstGeom prst="rect">
            <a:avLst/>
          </a:prstGeom>
        </p:spPr>
        <p:txBody>
          <a:bodyPr vert="horz" lIns="90591" tIns="45297" rIns="90591" bIns="45297" rtlCol="0"/>
          <a:lstStyle>
            <a:lvl1pPr algn="r">
              <a:defRPr sz="1200"/>
            </a:lvl1pPr>
          </a:lstStyle>
          <a:p>
            <a:fld id="{B40B4A94-1382-493B-ACD1-E3C34AFBDEB3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9150" y="741363"/>
            <a:ext cx="2559050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1" tIns="45297" rIns="90591" bIns="45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049" y="4688049"/>
            <a:ext cx="5389252" cy="4440561"/>
          </a:xfrm>
          <a:prstGeom prst="rect">
            <a:avLst/>
          </a:prstGeom>
        </p:spPr>
        <p:txBody>
          <a:bodyPr vert="horz" lIns="90591" tIns="45297" rIns="90591" bIns="452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374516"/>
            <a:ext cx="2919309" cy="493395"/>
          </a:xfrm>
          <a:prstGeom prst="rect">
            <a:avLst/>
          </a:prstGeom>
        </p:spPr>
        <p:txBody>
          <a:bodyPr vert="horz" lIns="90591" tIns="45297" rIns="90591" bIns="4529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6474" y="9374516"/>
            <a:ext cx="2919309" cy="493395"/>
          </a:xfrm>
          <a:prstGeom prst="rect">
            <a:avLst/>
          </a:prstGeom>
        </p:spPr>
        <p:txBody>
          <a:bodyPr vert="horz" lIns="90591" tIns="45297" rIns="90591" bIns="45297" rtlCol="0" anchor="b"/>
          <a:lstStyle>
            <a:lvl1pPr algn="r">
              <a:defRPr sz="1200"/>
            </a:lvl1pPr>
          </a:lstStyle>
          <a:p>
            <a:fld id="{3A6EA70A-068D-4A55-B80C-83CF6EB615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6632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089150" y="741363"/>
            <a:ext cx="2559050" cy="36988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131">
              <a:defRPr/>
            </a:pPr>
            <a:fld id="{17E1E9B1-F627-4E96-8EDE-A7E651C11109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31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896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AAF58-6188-4588-B58E-7831D5DCA0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95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87406C-0D40-40DC-9667-A8CEF8CDA595}" type="datetime1">
              <a:rPr lang="ja-JP" altLang="en-US" smtClean="0">
                <a:solidFill>
                  <a:srgbClr val="000000"/>
                </a:solidFill>
              </a:rPr>
              <a:t>2026/8/10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40686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A4556-FCAA-4798-B299-317D4A11753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7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4DDF8-721A-4D84-A6B2-8BA1C3FB54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2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78284-CC8B-4E39-9ABA-37E71B491A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30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F28ED-5BE1-4C5B-9AD9-417DEEA336C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93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76DBD-FF32-4706-808D-AF372DF0722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03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53CAE-1947-470D-8955-8D61F0C9ADC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20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F6618-DC99-4D0F-968C-CB81EC9ADE0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59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87406C-0D40-40DC-9667-A8CEF8CDA595}" type="datetime1">
              <a:rPr lang="ja-JP" altLang="en-US" smtClean="0">
                <a:solidFill>
                  <a:srgbClr val="000000"/>
                </a:solidFill>
              </a:rPr>
              <a:t>2026/8/10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90324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F540-7AF1-407D-B437-5D8CD6711FB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2026/8/10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D4B9-7042-429C-AE8B-77C36C869981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5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87406C-0D40-40DC-9667-A8CEF8CDA595}" type="datetime1">
              <a:rPr lang="ja-JP" altLang="en-US" smtClean="0">
                <a:solidFill>
                  <a:srgbClr val="000000"/>
                </a:solidFill>
              </a:rPr>
              <a:t>2026/8/10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4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am.go.jp/kokodesearch/ANN010100E00.do" TargetMode="External"/><Relationship Id="rId5" Type="http://schemas.openxmlformats.org/officeDocument/2006/relationships/hyperlink" Target="https://www.cfa.go.jp/policies/others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1F360B8-3FEC-6D36-1778-EAFAF11B4528}"/>
              </a:ext>
            </a:extLst>
          </p:cNvPr>
          <p:cNvSpPr/>
          <p:nvPr/>
        </p:nvSpPr>
        <p:spPr>
          <a:xfrm>
            <a:off x="98997" y="7509641"/>
            <a:ext cx="6660000" cy="2291587"/>
          </a:xfrm>
          <a:prstGeom prst="roundRect">
            <a:avLst>
              <a:gd name="adj" fmla="val 9086"/>
            </a:avLst>
          </a:prstGeom>
          <a:noFill/>
          <a:ln w="38100">
            <a:solidFill>
              <a:srgbClr val="ED7D3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3091" indent="-123091" algn="just">
              <a:defRPr/>
            </a:pPr>
            <a:endParaRPr lang="en-US" altLang="ja-JP" sz="1200" kern="100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480F8-7AE9-3413-E4F2-EF444AF29081}"/>
              </a:ext>
            </a:extLst>
          </p:cNvPr>
          <p:cNvSpPr txBox="1"/>
          <p:nvPr/>
        </p:nvSpPr>
        <p:spPr>
          <a:xfrm>
            <a:off x="998997" y="154266"/>
            <a:ext cx="576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4359">
              <a:defRPr/>
            </a:pPr>
            <a:r>
              <a:rPr lang="ja-JP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２次避難を検討されている</a:t>
            </a:r>
            <a:endParaRPr lang="en-US" altLang="ja-JP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defTabSz="584359">
              <a:defRPr/>
            </a:pPr>
            <a:r>
              <a:rPr lang="ja-JP" altLang="en-US" sz="2800" b="1" spc="-1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rPr>
              <a:t>０～５歳のこどもをお持ちの皆様へ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842D5BB-4478-0BBE-FCF3-9641FC5E47E9}"/>
              </a:ext>
            </a:extLst>
          </p:cNvPr>
          <p:cNvSpPr/>
          <p:nvPr/>
        </p:nvSpPr>
        <p:spPr>
          <a:xfrm>
            <a:off x="181562" y="1062278"/>
            <a:ext cx="6480000" cy="36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84359">
              <a:defRPr/>
            </a:pPr>
            <a:endParaRPr lang="ja-JP" altLang="en-US" sz="1151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B16A9916-0D9B-75D2-A484-05504DE3D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62" y="471090"/>
            <a:ext cx="900000" cy="31106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D85C1EB-BFAC-42D7-CF35-DD765B0C7416}"/>
              </a:ext>
            </a:extLst>
          </p:cNvPr>
          <p:cNvSpPr txBox="1"/>
          <p:nvPr/>
        </p:nvSpPr>
        <p:spPr>
          <a:xfrm>
            <a:off x="98997" y="1222215"/>
            <a:ext cx="6660000" cy="3739485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2400" b="1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２次避難先の市町村では、</a:t>
            </a:r>
            <a:endParaRPr lang="en-US" altLang="ja-JP" sz="2400" b="1" u="sng" kern="100" dirty="0">
              <a:solidFill>
                <a:srgbClr val="ED7D3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ja-JP" altLang="en-US" sz="2400" b="1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転園手続をとることなく、</a:t>
            </a:r>
            <a:endParaRPr lang="en-US" altLang="ja-JP" sz="2400" b="1" u="sng" kern="100" dirty="0">
              <a:solidFill>
                <a:srgbClr val="ED7D3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ja-JP" altLang="en-US" sz="2400" b="1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保育所や認定こども園等を利用できます</a:t>
            </a:r>
            <a:r>
              <a:rPr lang="ja-JP" altLang="en-US" sz="2400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。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2000" kern="100" dirty="0">
                <a:solidFill>
                  <a:prstClr val="black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避難元の市町村で利用していた保育所等が再開した　際には、避難元に戻って利用することもできます。</a:t>
            </a:r>
            <a:endParaRPr lang="en-US" altLang="ja-JP" sz="2000" kern="100" dirty="0">
              <a:solidFill>
                <a:prstClr val="black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2000" kern="100" dirty="0">
                <a:solidFill>
                  <a:prstClr val="black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２次避難先での保育所等の利用に当たっては、利用料負担が生じないこととしています。</a:t>
            </a:r>
            <a:endParaRPr lang="en-US" altLang="ja-JP" sz="2000" kern="100" dirty="0">
              <a:solidFill>
                <a:prstClr val="black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2000" kern="100" dirty="0">
                <a:solidFill>
                  <a:prstClr val="black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被災前に保育所等を利用していなかった方であっても、一時的又は短時間のこどもの預かりとして２次避難先の保育所等での一時預かり事業をご利用できます。</a:t>
            </a:r>
            <a:endParaRPr lang="ja-JP" altLang="en-US" sz="1600" kern="100" dirty="0">
              <a:solidFill>
                <a:srgbClr val="FF3399"/>
              </a:solidFill>
              <a:latin typeface="Segoe UI Emoji" panose="020B0502040204020203" pitchFamily="34" charset="0"/>
              <a:ea typeface="メイリオ" panose="020B0604030504040204" pitchFamily="50" charset="-128"/>
            </a:endParaRPr>
          </a:p>
        </p:txBody>
      </p:sp>
      <p:pic>
        <p:nvPicPr>
          <p:cNvPr id="1026" name="図 1">
            <a:extLst>
              <a:ext uri="{FF2B5EF4-FFF2-40B4-BE49-F238E27FC236}">
                <a16:creationId xmlns:a16="http://schemas.microsoft.com/office/drawing/2014/main" id="{996F0CAB-0447-5464-9F88-CF636FEDE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039" y="8123722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E37867-1D55-90B8-D748-E16EC4709C3F}"/>
              </a:ext>
            </a:extLst>
          </p:cNvPr>
          <p:cNvSpPr txBox="1"/>
          <p:nvPr/>
        </p:nvSpPr>
        <p:spPr>
          <a:xfrm>
            <a:off x="181562" y="9123996"/>
            <a:ext cx="5844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令和８年熊本地震に関するこども家庭庁からのお知らせ</a:t>
            </a:r>
            <a:endParaRPr kumimoji="1" lang="en-US" altLang="ja-JP" sz="1600" spc="-1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hlinkClick r:id="rId5"/>
              </a:rPr>
              <a:t>https://www.cfa.go.jp/policies/others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BDB5947-0A49-766B-9B22-42FCEBAA5B00}"/>
              </a:ext>
            </a:extLst>
          </p:cNvPr>
          <p:cNvSpPr txBox="1"/>
          <p:nvPr/>
        </p:nvSpPr>
        <p:spPr>
          <a:xfrm>
            <a:off x="181562" y="7715633"/>
            <a:ext cx="58447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091" marR="0" lvl="0" indent="-123091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「ここ</a:t>
            </a:r>
            <a:r>
              <a:rPr kumimoji="0" lang="en-US" altLang="ja-JP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de</a:t>
            </a:r>
            <a:r>
              <a:rPr kumimoji="0" lang="ja-JP" alt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サーチ」について</a:t>
            </a: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ja-JP" alt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知りたい地域の保育所や認定こども園等の情報を、</a:t>
            </a: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ja-JP" alt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お住まいの地域や最寄り駅などから検索することができます。</a:t>
            </a: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ja-JP" alt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施設の詳細が地図情報とあわせて閲覧できます。</a:t>
            </a:r>
          </a:p>
          <a:p>
            <a:pPr marL="123091" marR="0" lvl="0" indent="-123091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  <a:hlinkClick r:id="rId6"/>
              </a:rPr>
              <a:t>https://www.wam.go.jp/kokodesearch/ANN010100E00.do</a:t>
            </a:r>
            <a:endParaRPr kumimoji="0" lang="en-US" altLang="ja-JP" sz="1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FAC1A6D-6A60-6D85-4D07-8AF95A5F9A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308" y="8993771"/>
            <a:ext cx="657408" cy="65740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E259FD-4D4D-DA28-BF88-8735C7B53921}"/>
              </a:ext>
            </a:extLst>
          </p:cNvPr>
          <p:cNvSpPr txBox="1"/>
          <p:nvPr/>
        </p:nvSpPr>
        <p:spPr>
          <a:xfrm>
            <a:off x="98997" y="5108179"/>
            <a:ext cx="6660000" cy="2169825"/>
          </a:xfrm>
          <a:prstGeom prst="rect">
            <a:avLst/>
          </a:prstGeom>
          <a:noFill/>
          <a:ln w="19050">
            <a:noFill/>
            <a:prstDash val="solid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ja-JP" altLang="en-US" sz="2400" b="1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２次避難先の市町村の保育関係の行政窓口に、</a:t>
            </a:r>
            <a:endParaRPr lang="en-US" altLang="ja-JP" sz="2400" b="1" u="sng" kern="100" dirty="0">
              <a:solidFill>
                <a:srgbClr val="ED7D31"/>
              </a:solidFill>
              <a:latin typeface="Segoe UI Emoji" panose="020B0502040204020203" pitchFamily="34" charset="0"/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ja-JP" altLang="en-US" sz="2400" b="1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ご相談ください</a:t>
            </a:r>
            <a:r>
              <a:rPr lang="ja-JP" altLang="en-US" sz="2400" u="sng" kern="100" dirty="0">
                <a:solidFill>
                  <a:srgbClr val="ED7D31"/>
                </a:solidFill>
                <a:latin typeface="Segoe UI Emoji" panose="020B0502040204020203" pitchFamily="34" charset="0"/>
                <a:ea typeface="メイリオ" panose="020B0604030504040204" pitchFamily="50" charset="-128"/>
              </a:rPr>
              <a:t>。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2000" kern="100" dirty="0">
                <a:latin typeface="Segoe UI Emoji" panose="020B0502040204020203" pitchFamily="34" charset="0"/>
                <a:ea typeface="メイリオ" panose="020B0604030504040204" pitchFamily="50" charset="-128"/>
              </a:rPr>
              <a:t>２次避難先の市町村にどのような保育所等があるかは、「ここ</a:t>
            </a:r>
            <a:r>
              <a:rPr lang="en-US" altLang="ja-JP" sz="2000" kern="100" dirty="0">
                <a:latin typeface="Segoe UI Emoji" panose="020B0502040204020203" pitchFamily="34" charset="0"/>
                <a:ea typeface="Segoe UI Emoji" panose="020B0502040204020203" pitchFamily="34" charset="0"/>
              </a:rPr>
              <a:t>de</a:t>
            </a:r>
            <a:r>
              <a:rPr lang="ja-JP" altLang="en-US" sz="2000" kern="100" dirty="0">
                <a:latin typeface="Segoe UI Emoji" panose="020B0502040204020203" pitchFamily="34" charset="0"/>
                <a:ea typeface="メイリオ" panose="020B0604030504040204" pitchFamily="50" charset="-128"/>
              </a:rPr>
              <a:t>サーチ」で検索することもできます。</a:t>
            </a:r>
          </a:p>
          <a:p>
            <a:pPr marL="536575" indent="-179388">
              <a:spcAft>
                <a:spcPts val="1200"/>
              </a:spcAft>
              <a:defRPr/>
            </a:pPr>
            <a:r>
              <a:rPr lang="en-US" altLang="ja-JP" sz="1600" kern="100" dirty="0">
                <a:latin typeface="Segoe UI Emoji" panose="020B0502040204020203" pitchFamily="34" charset="0"/>
                <a:ea typeface="Segoe UI Emoji" panose="020B0502040204020203" pitchFamily="34" charset="0"/>
              </a:rPr>
              <a:t>※</a:t>
            </a:r>
            <a:r>
              <a:rPr lang="ja-JP" altLang="en-US" sz="1600" kern="100" dirty="0">
                <a:latin typeface="Segoe UI Emoji" panose="020B0502040204020203" pitchFamily="34" charset="0"/>
                <a:ea typeface="Segoe UI Emoji" panose="020B0502040204020203" pitchFamily="34" charset="0"/>
              </a:rPr>
              <a:t>　</a:t>
            </a:r>
            <a:r>
              <a:rPr lang="ja-JP" altLang="en-US" sz="1600" kern="100" dirty="0">
                <a:latin typeface="Segoe UI Emoji" panose="020B0502040204020203" pitchFamily="34" charset="0"/>
                <a:ea typeface="メイリオ" panose="020B0604030504040204" pitchFamily="50" charset="-128"/>
              </a:rPr>
              <a:t>避難先での具体的な保育所等の利用については、ぜひ２次避難先の市町村にご相談ください。</a:t>
            </a:r>
            <a:endParaRPr lang="ja-JP" altLang="en-US" sz="1600" kern="100" dirty="0">
              <a:solidFill>
                <a:srgbClr val="FF3399"/>
              </a:solidFill>
              <a:latin typeface="Segoe UI Emoji" panose="020B0502040204020203" pitchFamily="34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183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2E636157645C4A9CF10AD80E8FC906" ma:contentTypeVersion="15" ma:contentTypeDescription="新しいドキュメントを作成します。" ma:contentTypeScope="" ma:versionID="9f9cfdded8d5cbfa80a6d841b92e7a82">
  <xsd:schema xmlns:xsd="http://www.w3.org/2001/XMLSchema" xmlns:xs="http://www.w3.org/2001/XMLSchema" xmlns:p="http://schemas.microsoft.com/office/2006/metadata/properties" xmlns:ns2="2978db85-73fa-4c51-b77d-4dadc5983c23" xmlns:ns3="7f1e29f5-1aa2-4ed7-a4c5-0f459278da93" targetNamespace="http://schemas.microsoft.com/office/2006/metadata/properties" ma:root="true" ma:fieldsID="a23a15962d910371087cf64f85144a77" ns2:_="" ns3:_="">
    <xsd:import namespace="2978db85-73fa-4c51-b77d-4dadc5983c23"/>
    <xsd:import namespace="7f1e29f5-1aa2-4ed7-a4c5-0f459278da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_x30e6__x30fc__x30b6__x30fc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78db85-73fa-4c51-b77d-4dadc5983c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30e6__x30fc__x30b6__x30fc_" ma:index="22" nillable="true" ma:displayName="ユーザー" ma:format="Dropdown" ma:list="UserInfo" ma:SharePointGroup="0" ma:internalName="_x30e6__x30fc__x30b6__x30fc_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e29f5-1aa2-4ed7-a4c5-0f459278da9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2028f11-ba97-49fb-bc2c-1a9677c2b9aa}" ma:internalName="TaxCatchAll" ma:showField="CatchAllData" ma:web="7f1e29f5-1aa2-4ed7-a4c5-0f459278da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30e6__x30fc__x30b6__x30fc_ xmlns="2978db85-73fa-4c51-b77d-4dadc5983c23">
      <UserInfo>
        <DisplayName/>
        <AccountId xsi:nil="true"/>
        <AccountType/>
      </UserInfo>
    </_x30e6__x30fc__x30b6__x30fc_>
    <lcf76f155ced4ddcb4097134ff3c332f xmlns="2978db85-73fa-4c51-b77d-4dadc5983c23">
      <Terms xmlns="http://schemas.microsoft.com/office/infopath/2007/PartnerControls"/>
    </lcf76f155ced4ddcb4097134ff3c332f>
    <TaxCatchAll xmlns="7f1e29f5-1aa2-4ed7-a4c5-0f459278da93" xsi:nil="true"/>
  </documentManagement>
</p:properties>
</file>

<file path=customXml/itemProps1.xml><?xml version="1.0" encoding="utf-8"?>
<ds:datastoreItem xmlns:ds="http://schemas.openxmlformats.org/officeDocument/2006/customXml" ds:itemID="{A5861D0B-200D-497C-98C8-502C3AFCF29E}"/>
</file>

<file path=customXml/itemProps2.xml><?xml version="1.0" encoding="utf-8"?>
<ds:datastoreItem xmlns:ds="http://schemas.openxmlformats.org/officeDocument/2006/customXml" ds:itemID="{1EC2333F-6F17-4400-8473-6DDCCB7E4869}"/>
</file>

<file path=customXml/itemProps3.xml><?xml version="1.0" encoding="utf-8"?>
<ds:datastoreItem xmlns:ds="http://schemas.openxmlformats.org/officeDocument/2006/customXml" ds:itemID="{41BBD69E-B0F0-420E-9C12-BB1611CEAC5E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277</Words>
  <Application>Microsoft Office PowerPoint</Application>
  <PresentationFormat>A4 210 x 297 mm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メイリオ</vt:lpstr>
      <vt:lpstr>游ゴシック</vt:lpstr>
      <vt:lpstr>Arial</vt:lpstr>
      <vt:lpstr>Calibri</vt:lpstr>
      <vt:lpstr>Calibri Light</vt:lpstr>
      <vt:lpstr>Segoe UI Emoji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2026-08-10T09:03:40Z</dcterms:created>
  <dcterms:modified xsi:type="dcterms:W3CDTF">2026-08-10T09:08:04Z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1910400</vt:r8>
  </property>
  <property fmtid="{D5CDD505-2E9C-101B-9397-08002B2CF9AE}" pid="3" name="MediaServiceImageTags">
    <vt:lpwstr/>
  </property>
  <property fmtid="{D5CDD505-2E9C-101B-9397-08002B2CF9AE}" pid="4" name="ContentTypeId">
    <vt:lpwstr>0x010100092E636157645C4A9CF10AD80E8FC906</vt:lpwstr>
  </property>
</Properties>
</file>