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62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08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0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6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08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19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1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00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04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EF3C4-B97B-4089-8039-152ADCF051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28D8B-8116-40B0-8725-513AA0A1B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89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D70180-CE56-091F-8226-0C031AFB66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7" y="-128588"/>
            <a:ext cx="8569325" cy="935038"/>
          </a:xfrm>
        </p:spPr>
        <p:txBody>
          <a:bodyPr/>
          <a:lstStyle/>
          <a:p>
            <a:pPr eaLnBrk="1" hangingPunct="1"/>
            <a:r>
              <a:rPr lang="ja-JP" altLang="en-US" sz="3600">
                <a:solidFill>
                  <a:srgbClr val="FF0066"/>
                </a:solidFill>
                <a:ea typeface="HGP創英角ﾎﾟｯﾌﾟ体" panose="040B0A00000000000000" pitchFamily="50" charset="-128"/>
              </a:rPr>
              <a:t>資料①：職業別に見た男女の割合（全国）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650D4A49-F1DF-DE7C-7A0C-ED5C1A32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6488112"/>
            <a:ext cx="303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/>
              <a:t>総務省「令和２年国勢調査」</a:t>
            </a:r>
          </a:p>
        </p:txBody>
      </p:sp>
      <p:pic>
        <p:nvPicPr>
          <p:cNvPr id="3076" name="図 2">
            <a:extLst>
              <a:ext uri="{FF2B5EF4-FFF2-40B4-BE49-F238E27FC236}">
                <a16:creationId xmlns:a16="http://schemas.microsoft.com/office/drawing/2014/main" id="{ADE359B4-929F-AE10-43F2-509F3C87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056"/>
            <a:ext cx="65532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EA58BC8-5B87-8D0F-5766-F17017FB1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947" y="271463"/>
            <a:ext cx="10260013" cy="4175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ja-JP" altLang="en-US" sz="2500" dirty="0">
                <a:solidFill>
                  <a:srgbClr val="FF0066"/>
                </a:solidFill>
                <a:ea typeface="HGP創英角ﾎﾟｯﾌﾟ体" panose="040B0A00000000000000" pitchFamily="50" charset="-128"/>
              </a:rPr>
              <a:t>資料②：性別によって役割を固定する意識に対する考え方（熊本県）</a:t>
            </a: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1665875B-BF25-6306-E88C-D062AECE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403975"/>
            <a:ext cx="4559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熊本県企画課「</a:t>
            </a:r>
            <a:r>
              <a:rPr lang="en-US" altLang="ja-JP" sz="1800"/>
              <a:t>2025</a:t>
            </a:r>
            <a:r>
              <a:rPr lang="ja-JP" altLang="en-US" sz="1800"/>
              <a:t>県民アンケート調査」</a:t>
            </a:r>
          </a:p>
        </p:txBody>
      </p:sp>
      <p:pic>
        <p:nvPicPr>
          <p:cNvPr id="4100" name="図 1">
            <a:extLst>
              <a:ext uri="{FF2B5EF4-FFF2-40B4-BE49-F238E27FC236}">
                <a16:creationId xmlns:a16="http://schemas.microsoft.com/office/drawing/2014/main" id="{FE5C2E86-A081-53CA-D350-BCDA808A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91440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B7DD0C-9F8F-0BC0-7B00-9E5639036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"/>
            <a:ext cx="8507412" cy="633413"/>
          </a:xfrm>
        </p:spPr>
        <p:txBody>
          <a:bodyPr/>
          <a:lstStyle/>
          <a:p>
            <a:pPr algn="l" eaLnBrk="1" hangingPunct="1"/>
            <a:r>
              <a:rPr lang="ja-JP" altLang="en-US" sz="3600">
                <a:solidFill>
                  <a:srgbClr val="FF0066"/>
                </a:solidFill>
                <a:ea typeface="HGP創英角ﾎﾟｯﾌﾟ体" panose="040B0A00000000000000" pitchFamily="50" charset="-128"/>
              </a:rPr>
              <a:t>資料③：男女の地位の平等感　（熊本県）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FA3BE684-566A-F470-B282-194F56819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6499225"/>
            <a:ext cx="59039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熊本県「男女共同参画に関する県民意識調査」（令和６年）</a:t>
            </a:r>
          </a:p>
        </p:txBody>
      </p:sp>
      <p:pic>
        <p:nvPicPr>
          <p:cNvPr id="5124" name="図 2">
            <a:extLst>
              <a:ext uri="{FF2B5EF4-FFF2-40B4-BE49-F238E27FC236}">
                <a16:creationId xmlns:a16="http://schemas.microsoft.com/office/drawing/2014/main" id="{A43A08C2-0023-4993-ACE2-AC5B1568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5"/>
            <a:ext cx="89487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6736A8-7E6D-AD88-0E2C-58A51A874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58740"/>
            <a:ext cx="9144000" cy="561975"/>
          </a:xfrm>
        </p:spPr>
        <p:txBody>
          <a:bodyPr/>
          <a:lstStyle/>
          <a:p>
            <a:pPr algn="l" eaLnBrk="1" hangingPunct="1"/>
            <a:r>
              <a:rPr lang="ja-JP" altLang="en-US" sz="2900">
                <a:solidFill>
                  <a:srgbClr val="FF0066"/>
                </a:solidFill>
                <a:ea typeface="HGP創英角ﾎﾟｯﾌﾟ体" panose="040B0A00000000000000" pitchFamily="50" charset="-128"/>
              </a:rPr>
              <a:t>資料④：家事・家庭のマネジメントの分担（全国）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F0D8D93C-B848-6B85-B36C-6F3E6923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7" y="6499225"/>
            <a:ext cx="4073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内閣府「男女共同参画白書」（令和２年）</a:t>
            </a:r>
          </a:p>
        </p:txBody>
      </p:sp>
      <p:pic>
        <p:nvPicPr>
          <p:cNvPr id="6148" name="図 4" descr="グラフ, 棒グラフ&#10;&#10;自動的に生成された説明">
            <a:extLst>
              <a:ext uri="{FF2B5EF4-FFF2-40B4-BE49-F238E27FC236}">
                <a16:creationId xmlns:a16="http://schemas.microsoft.com/office/drawing/2014/main" id="{A85F1246-3008-77AE-7B73-E11B8E41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" y="852490"/>
            <a:ext cx="88931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DADBC0-CE9C-9612-05B3-17B0F3799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74615"/>
            <a:ext cx="9144000" cy="561975"/>
          </a:xfrm>
        </p:spPr>
        <p:txBody>
          <a:bodyPr/>
          <a:lstStyle/>
          <a:p>
            <a:pPr algn="l" eaLnBrk="1" hangingPunct="1"/>
            <a:r>
              <a:rPr lang="ja-JP" altLang="en-US" sz="2800">
                <a:solidFill>
                  <a:srgbClr val="FF0066"/>
                </a:solidFill>
                <a:ea typeface="HGP創英角ﾎﾟｯﾌﾟ体" panose="040B0A00000000000000" pitchFamily="50" charset="-128"/>
              </a:rPr>
              <a:t>資料⑤：男女別　所定内給与及び男女の格差（熊本県）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3AB5C697-88EC-5395-D142-B9AC7893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6443665"/>
            <a:ext cx="5327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厚生労働省「賃金構造基本統計調査」（令和６年）</a:t>
            </a:r>
          </a:p>
        </p:txBody>
      </p:sp>
      <p:pic>
        <p:nvPicPr>
          <p:cNvPr id="7172" name="図 1">
            <a:extLst>
              <a:ext uri="{FF2B5EF4-FFF2-40B4-BE49-F238E27FC236}">
                <a16:creationId xmlns:a16="http://schemas.microsoft.com/office/drawing/2014/main" id="{92A249B2-A806-11B1-BFDA-954AA9D6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" y="723900"/>
            <a:ext cx="75596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C006C56E-F028-372C-5312-274835DA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408740"/>
            <a:ext cx="7670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熊本県労働雇用創生課「熊本県労働条件等実態調査」（令和６年度版）　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6F50AFE-0226-BFD1-1A27-99297E2C4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961" y="168277"/>
            <a:ext cx="9144000" cy="561975"/>
          </a:xfrm>
        </p:spPr>
        <p:txBody>
          <a:bodyPr/>
          <a:lstStyle/>
          <a:p>
            <a:pPr eaLnBrk="1" hangingPunct="1"/>
            <a:r>
              <a:rPr lang="ja-JP" altLang="en-US" sz="2600" dirty="0">
                <a:solidFill>
                  <a:srgbClr val="FF0066"/>
                </a:solidFill>
                <a:ea typeface="HGP創英角ﾎﾟｯﾌﾟ体" panose="040B0A00000000000000" pitchFamily="50" charset="-128"/>
              </a:rPr>
              <a:t>資料⑥：事業所における管理職の男女の割合（熊本県）</a:t>
            </a:r>
          </a:p>
        </p:txBody>
      </p:sp>
      <p:pic>
        <p:nvPicPr>
          <p:cNvPr id="8196" name="図 1">
            <a:extLst>
              <a:ext uri="{FF2B5EF4-FFF2-40B4-BE49-F238E27FC236}">
                <a16:creationId xmlns:a16="http://schemas.microsoft.com/office/drawing/2014/main" id="{7559818E-7804-41E4-441E-7D0147DFB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5" y="887415"/>
            <a:ext cx="75596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153</Words>
  <Application>Microsoft Office PowerPoint</Application>
  <PresentationFormat>画面に合わせる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HGP創英角ﾎﾟｯﾌﾟ体</vt:lpstr>
      <vt:lpstr>Aptos</vt:lpstr>
      <vt:lpstr>Aptos Display</vt:lpstr>
      <vt:lpstr>Arial</vt:lpstr>
      <vt:lpstr>Office テーマ</vt:lpstr>
      <vt:lpstr>資料①：職業別に見た男女の割合（全国）</vt:lpstr>
      <vt:lpstr>資料②：性別によって役割を固定する意識に対する考え方（熊本県）</vt:lpstr>
      <vt:lpstr>資料③：男女の地位の平等感　（熊本県）</vt:lpstr>
      <vt:lpstr>資料④：家事・家庭のマネジメントの分担（全国）</vt:lpstr>
      <vt:lpstr>資料⑤：男女別　所定内給与及び男女の格差（熊本県）</vt:lpstr>
      <vt:lpstr>資料⑥：事業所における管理職の男女の割合（熊本県）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2050658</dc:creator>
  <cp:lastModifiedBy>2050658</cp:lastModifiedBy>
  <cp:revision>1</cp:revision>
  <dcterms:created xsi:type="dcterms:W3CDTF">2026-04-23T05:46:53Z</dcterms:created>
  <dcterms:modified xsi:type="dcterms:W3CDTF">2026-04-23T05:48:51Z</dcterms:modified>
</cp:coreProperties>
</file>