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"/>
  </p:notesMasterIdLst>
  <p:sldIdLst>
    <p:sldId id="309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15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798" y="60"/>
      </p:cViewPr>
      <p:guideLst>
        <p:guide orient="horz" pos="314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EF49F-8A5B-49AA-9553-8261BD7C1DEF}" type="datetimeFigureOut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2EA207-0964-4013-935E-DCD16BF58A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185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05B1-654F-41E1-992C-4C0103A02667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altLang="ja-JP"/>
          </a:p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0734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9F24-D8B1-4A56-9480-711A9E605049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47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9B390-A5EF-434A-99D3-14B0A8674D01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16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DD91-4A3C-45A3-9B72-6EC2C0B32894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853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0F0D6-F674-4EA2-A104-D8A25F1CCAC3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1809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9895-A83A-4D86-A3EA-058C1B12C5D8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01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52DB0-FDF5-486D-852C-8028BB9750C3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51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BF99-45C7-4285-B1B1-86929B8F6A82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237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335E-6EF0-4774-B102-4374AB221A94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92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C0CFB-1EB7-43D6-96D3-63CAA5F6D257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986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5D9F-5170-4C69-9A3B-F26FACC47E28}" type="datetime1">
              <a:rPr kumimoji="1" lang="ja-JP" altLang="en-US" smtClean="0"/>
              <a:t>2026/4/3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131B8-195F-4575-9DE8-B09BA58936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471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0E98D887-A920-438C-B2FB-7967DE0C81BB}" type="datetime1">
              <a:rPr lang="ja-JP" altLang="en-US" smtClean="0"/>
              <a:pPr/>
              <a:t>2026/4/3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fld id="{BD0131B8-195F-4575-9DE8-B09BA58936A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74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ＭＳ Ｐゴシック" panose="020B0600070205080204" pitchFamily="50" charset="-128"/>
          <a:ea typeface="ＭＳ Ｐゴシック" panose="020B0600070205080204" pitchFamily="50" charset="-128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okuteisodan@pref.kumamoto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92500F31-33FE-0268-3EF5-EEA24A92C5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824546"/>
              </p:ext>
            </p:extLst>
          </p:nvPr>
        </p:nvGraphicFramePr>
        <p:xfrm>
          <a:off x="381000" y="1151475"/>
          <a:ext cx="6108700" cy="19451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3531">
                  <a:extLst>
                    <a:ext uri="{9D8B030D-6E8A-4147-A177-3AD203B41FA5}">
                      <a16:colId xmlns:a16="http://schemas.microsoft.com/office/drawing/2014/main" val="381621010"/>
                    </a:ext>
                  </a:extLst>
                </a:gridCol>
                <a:gridCol w="5015169">
                  <a:extLst>
                    <a:ext uri="{9D8B030D-6E8A-4147-A177-3AD203B41FA5}">
                      <a16:colId xmlns:a16="http://schemas.microsoft.com/office/drawing/2014/main" val="4118914028"/>
                    </a:ext>
                  </a:extLst>
                </a:gridCol>
              </a:tblGrid>
              <a:tr h="491920"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①障がい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理解</a:t>
                      </a:r>
                      <a:r>
                        <a:rPr 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➁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差別解消</a:t>
                      </a:r>
                      <a:r>
                        <a:rPr lang="ja-JP" altLang="en-US" sz="1200" kern="100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合理的配慮</a:t>
                      </a:r>
                      <a:r>
                        <a:rPr 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③虐待防止</a:t>
                      </a:r>
                      <a:r>
                        <a:rPr lang="ja-JP" altLang="ja-JP" sz="8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④災害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時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の対応</a:t>
                      </a:r>
                    </a:p>
                    <a:p>
                      <a:pPr indent="117475" algn="l">
                        <a:lnSpc>
                          <a:spcPts val="1600"/>
                        </a:lnSpc>
                        <a:buNone/>
                      </a:pPr>
                      <a:r>
                        <a:rPr lang="ja-JP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※希望するテーマを〇で囲んでください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808454"/>
                  </a:ext>
                </a:extLst>
              </a:tr>
              <a:tr h="710149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テーマを希望する理由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556302"/>
                  </a:ext>
                </a:extLst>
              </a:tr>
              <a:tr h="74311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特に説明してほしいこと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26014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3761125-96AE-9C1D-09EF-23494CDC2E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826290"/>
              </p:ext>
            </p:extLst>
          </p:nvPr>
        </p:nvGraphicFramePr>
        <p:xfrm>
          <a:off x="381000" y="3465436"/>
          <a:ext cx="6108700" cy="17479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65107">
                  <a:extLst>
                    <a:ext uri="{9D8B030D-6E8A-4147-A177-3AD203B41FA5}">
                      <a16:colId xmlns:a16="http://schemas.microsoft.com/office/drawing/2014/main" val="2299560208"/>
                    </a:ext>
                  </a:extLst>
                </a:gridCol>
                <a:gridCol w="5043593">
                  <a:extLst>
                    <a:ext uri="{9D8B030D-6E8A-4147-A177-3AD203B41FA5}">
                      <a16:colId xmlns:a16="http://schemas.microsoft.com/office/drawing/2014/main" val="39250699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希望日時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令和　　年　　月　　日（　　）　　　　　時　　分 ～　　時　　分</a:t>
                      </a:r>
                      <a:endParaRPr lang="en-US" alt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ja-JP" altLang="en-US" sz="11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申込書が県に届き次第、詳細な日程調整のため、広域専門相談員からご担当者にご連絡いたします</a:t>
                      </a:r>
                      <a:r>
                        <a:rPr lang="ja-JP" alt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。​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870455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出前講座を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開催する場所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【場所】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3184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　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Tel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386376"/>
                  </a:ext>
                </a:extLst>
              </a:tr>
              <a:tr h="370998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参加人数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16361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180B14DB-FF21-882F-8A9A-AE54910B8F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231716"/>
              </p:ext>
            </p:extLst>
          </p:nvPr>
        </p:nvGraphicFramePr>
        <p:xfrm>
          <a:off x="381000" y="5531414"/>
          <a:ext cx="6108700" cy="2969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8048">
                  <a:extLst>
                    <a:ext uri="{9D8B030D-6E8A-4147-A177-3AD203B41FA5}">
                      <a16:colId xmlns:a16="http://schemas.microsoft.com/office/drawing/2014/main" val="540936230"/>
                    </a:ext>
                  </a:extLst>
                </a:gridCol>
                <a:gridCol w="5010652">
                  <a:extLst>
                    <a:ext uri="{9D8B030D-6E8A-4147-A177-3AD203B41FA5}">
                      <a16:colId xmlns:a16="http://schemas.microsoft.com/office/drawing/2014/main" val="195380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称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2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136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団体等の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代表者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名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123517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連絡担当の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方の氏名・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住所・電話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番号・メー</a:t>
                      </a:r>
                    </a:p>
                    <a:p>
                      <a:pPr algn="ctr"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ルアドレス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【氏　名】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8837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【所在地】　〒</a:t>
                      </a:r>
                    </a:p>
                    <a:p>
                      <a:pPr>
                        <a:lnSpc>
                          <a:spcPts val="16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　　　　　　　　　　　　　　　　　　　　　　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000631"/>
                  </a:ext>
                </a:extLst>
              </a:tr>
              <a:tr h="92727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【電話番号】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FAX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番号】</a:t>
                      </a:r>
                    </a:p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【</a:t>
                      </a:r>
                      <a:r>
                        <a:rPr lang="en-US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E mail</a:t>
                      </a: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】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1044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ja-JP" sz="12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※連絡が取れる時間帯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439601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56AF6C-7399-C727-3D0C-0D83ED49C54C}"/>
              </a:ext>
            </a:extLst>
          </p:cNvPr>
          <p:cNvSpPr txBox="1"/>
          <p:nvPr/>
        </p:nvSpPr>
        <p:spPr>
          <a:xfrm>
            <a:off x="368300" y="8326822"/>
            <a:ext cx="656066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en-US" altLang="ja-JP" sz="14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≪お問い合わせ≫　【電話番号】</a:t>
            </a:r>
            <a:r>
              <a:rPr lang="ja-JP" altLang="ja-JP" sz="14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０９６－３３３－２２４４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（直通）</a:t>
            </a:r>
          </a:p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≪お申込み≫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郵送、ファクシミリ、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E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メールのいずれかの方法でお願いします。</a:t>
            </a:r>
          </a:p>
          <a:p>
            <a:pPr marL="358775" indent="897255"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FAX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番号】</a:t>
            </a:r>
            <a:r>
              <a:rPr lang="ja-JP" altLang="ja-JP" sz="1400" kern="100" dirty="0"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０９６－３８３－１７３９</a:t>
            </a:r>
          </a:p>
          <a:p>
            <a:pPr marL="358775" indent="897255"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E mail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　</a:t>
            </a:r>
            <a:r>
              <a:rPr lang="en-US" altLang="ja-JP" sz="1400" u="sng" kern="100" dirty="0">
                <a:solidFill>
                  <a:srgbClr val="467886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  <a:hlinkClick r:id="rId2"/>
              </a:rPr>
              <a:t>tokuteisodan@pref.kumamoto.lg.jp</a:t>
            </a:r>
            <a:endParaRPr lang="ja-JP" altLang="ja-JP" sz="14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58775" indent="897255"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【住　所】 〒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862-8570</a:t>
            </a:r>
            <a:r>
              <a:rPr lang="ja-JP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熊本市中央区水前寺</a:t>
            </a:r>
            <a:r>
              <a:rPr lang="en-US" altLang="ja-JP" sz="14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6-18-1</a:t>
            </a:r>
            <a:endParaRPr lang="ja-JP" altLang="ja-JP" sz="14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C3DF466-2B78-A0B5-13CA-BEA589D085E8}"/>
              </a:ext>
            </a:extLst>
          </p:cNvPr>
          <p:cNvSpPr txBox="1"/>
          <p:nvPr/>
        </p:nvSpPr>
        <p:spPr>
          <a:xfrm>
            <a:off x="1101090" y="197200"/>
            <a:ext cx="46558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ja-JP" sz="20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県 職 員 出 前 講 座 申 込 書</a:t>
            </a:r>
          </a:p>
          <a:p>
            <a:pPr algn="ctr">
              <a:buNone/>
            </a:pPr>
            <a:r>
              <a:rPr lang="ja-JP" altLang="ja-JP" sz="2000" b="1" kern="10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（障</a:t>
            </a:r>
            <a:r>
              <a:rPr lang="ja-JP" altLang="ja-JP" sz="2000" b="1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がい者支援課）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A97A7E4-C963-0B62-3FA1-7FEC3199C062}"/>
              </a:ext>
            </a:extLst>
          </p:cNvPr>
          <p:cNvSpPr txBox="1"/>
          <p:nvPr/>
        </p:nvSpPr>
        <p:spPr>
          <a:xfrm>
            <a:off x="292100" y="5233897"/>
            <a:ext cx="16383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お申し込みの方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FC985D0-5B31-C2E9-61C3-8ECF72BCF4AD}"/>
              </a:ext>
            </a:extLst>
          </p:cNvPr>
          <p:cNvSpPr txBox="1"/>
          <p:nvPr/>
        </p:nvSpPr>
        <p:spPr>
          <a:xfrm>
            <a:off x="292100" y="853958"/>
            <a:ext cx="34290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希望するテーマ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155D4D3-E343-001D-E7AD-B7E0A0EFE241}"/>
              </a:ext>
            </a:extLst>
          </p:cNvPr>
          <p:cNvSpPr txBox="1"/>
          <p:nvPr/>
        </p:nvSpPr>
        <p:spPr>
          <a:xfrm>
            <a:off x="292100" y="3166052"/>
            <a:ext cx="34290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  <a:buNone/>
            </a:pPr>
            <a:r>
              <a:rPr lang="ja-JP" altLang="ja-JP" sz="1400" kern="100" dirty="0">
                <a:effectLst/>
                <a:latin typeface="ＭＳ 明朝" panose="02020609040205080304" pitchFamily="17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開催希望日時</a:t>
            </a:r>
            <a:endParaRPr lang="ja-JP" altLang="ja-JP" sz="1400" kern="10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C8AE2E66-BDA2-A9A9-DB23-31C224E3D313}"/>
              </a:ext>
            </a:extLst>
          </p:cNvPr>
          <p:cNvSpPr/>
          <p:nvPr/>
        </p:nvSpPr>
        <p:spPr>
          <a:xfrm>
            <a:off x="-1543050" y="1414144"/>
            <a:ext cx="1003300" cy="29751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68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951</TotalTime>
  <Words>232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52500133</dc:creator>
  <cp:lastModifiedBy>1250121</cp:lastModifiedBy>
  <cp:revision>31</cp:revision>
  <cp:lastPrinted>2026-04-01T04:56:39Z</cp:lastPrinted>
  <dcterms:created xsi:type="dcterms:W3CDTF">2025-10-08T05:41:11Z</dcterms:created>
  <dcterms:modified xsi:type="dcterms:W3CDTF">2026-04-03T01:19:55Z</dcterms:modified>
</cp:coreProperties>
</file>