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</p:sldIdLst>
  <p:sldSz cx="6858000" cy="9144000" type="screen4x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33"/>
    <a:srgbClr val="FF9900"/>
    <a:srgbClr val="8ECCB6"/>
    <a:srgbClr val="FFE1E1"/>
    <a:srgbClr val="FFCCCC"/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2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9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28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50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53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84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10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43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23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59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7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81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8822B4-A047-4369-8090-6750707720BA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7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21C532-B122-436B-9EFA-3308BB4C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38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DE671F9-DD8D-F6DF-B0FE-39CB0B529095}"/>
              </a:ext>
            </a:extLst>
          </p:cNvPr>
          <p:cNvSpPr/>
          <p:nvPr/>
        </p:nvSpPr>
        <p:spPr>
          <a:xfrm>
            <a:off x="79331" y="149401"/>
            <a:ext cx="6656749" cy="71709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 cmpd="dbl">
            <a:solidFill>
              <a:srgbClr val="FF993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spc="21" dirty="0">
                <a:ln w="0"/>
                <a:solidFill>
                  <a:srgbClr val="FF006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従業員（労働者、職員）の皆さんへ</a:t>
            </a:r>
            <a:endParaRPr kumimoji="1" lang="en-US" altLang="ja-JP" sz="1600" b="1" spc="21" dirty="0">
              <a:ln w="0"/>
              <a:solidFill>
                <a:srgbClr val="FF0066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r>
              <a:rPr kumimoji="1" lang="ja-JP" altLang="en-US" sz="1600" b="1" spc="21" dirty="0">
                <a:ln w="0"/>
                <a:solidFill>
                  <a:srgbClr val="FF006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「株式会社ブライト」は、令和７年度ブライト企業の認定に応募</a:t>
            </a:r>
            <a:endParaRPr kumimoji="1" lang="en-US" altLang="ja-JP" sz="1600" b="1" spc="21" dirty="0">
              <a:ln w="0"/>
              <a:solidFill>
                <a:srgbClr val="FF0066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r>
              <a:rPr kumimoji="1" lang="ja-JP" altLang="en-US" sz="1600" b="1" spc="21" dirty="0">
                <a:ln w="0"/>
                <a:solidFill>
                  <a:srgbClr val="FF006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します！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FCBD5DC-25A0-7713-B826-27290AAA4BAF}"/>
              </a:ext>
            </a:extLst>
          </p:cNvPr>
          <p:cNvSpPr/>
          <p:nvPr/>
        </p:nvSpPr>
        <p:spPr>
          <a:xfrm>
            <a:off x="108245" y="907457"/>
            <a:ext cx="6627835" cy="53108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応募に際しては、１０項目の「応募要件」を満たす必要があります。</a:t>
            </a:r>
            <a:endParaRPr kumimoji="1"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また、２０項目の「審査項目」にて認定について審査が行われます。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737AB288-882A-3063-BD30-670B429D4E57}"/>
              </a:ext>
            </a:extLst>
          </p:cNvPr>
          <p:cNvSpPr/>
          <p:nvPr/>
        </p:nvSpPr>
        <p:spPr>
          <a:xfrm>
            <a:off x="93007" y="1632328"/>
            <a:ext cx="6656749" cy="72331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次の応募要件をすべて充足しています。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①正社員の採用に関する権限がある事業所を熊本県内に有する　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法人、個人事業主又は企業組合で、雇用保険及び社会保険へ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の加入があり、就業規則を整備している。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②過去３年の間に正社員の採用実績がある。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③セクシャルハラスメント、パワーハラスメント及び妊娠・出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産等に関するハラスメント防止措置義務並びに育児休業等に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関するハラスメント防止措置義務を講じている。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④過去３年の間に法人等の都合による解雇を行っていない。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⑤過去３年の間に労働関係法令に違反して労働基準監督署から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送検されておらず、現在、違法な時間外労働や賃金不払（残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業代含む）等を行っていない。また、労働関係法令に違反し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て刑事処分を受けたことがある場合は、処分の終了から３年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以上経過している。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⑥労働保険、社会保険及び県税等租税公課の滞納がない。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⑦その他、公序良俗に反する行為及び過去に重大なコンプライ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アンス違反を行っていない。ただし、処分が終了し、社会的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信頼を得られた企業は除く。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⑧労働者全員に応募及び応募書に記載の内容について周知した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上で、労働者の過半数を代表する者から同意書を徴している。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（労働者の過半数で組織する労働組合がある場合は、労働組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合の代表者からの同意書でもよい。）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⑨今後３年以内に正社員の採用予定がある。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⑩ＳＤＧｓ（持続可能な開発目標）達成につながる企業活動等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に取り組んでいる。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E82DC0-0DDF-E4E9-DD2B-2B12EBF8F414}"/>
              </a:ext>
            </a:extLst>
          </p:cNvPr>
          <p:cNvSpPr/>
          <p:nvPr/>
        </p:nvSpPr>
        <p:spPr>
          <a:xfrm>
            <a:off x="108245" y="1463939"/>
            <a:ext cx="5548630" cy="4320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応募要件　</a:t>
            </a:r>
            <a:r>
              <a:rPr kumimoji="1"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すべて充足する必要があります。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F0A2325-72CC-6EC7-0D83-AA3446E30ECB}"/>
              </a:ext>
            </a:extLst>
          </p:cNvPr>
          <p:cNvSpPr/>
          <p:nvPr/>
        </p:nvSpPr>
        <p:spPr>
          <a:xfrm>
            <a:off x="108245" y="8559800"/>
            <a:ext cx="6616405" cy="499451"/>
          </a:xfrm>
          <a:prstGeom prst="rect">
            <a:avLst/>
          </a:prstGeom>
          <a:solidFill>
            <a:srgbClr val="8ECCB6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応募に関する詳細については、以下にお問い合わせください。</a:t>
            </a:r>
            <a:endParaRPr kumimoji="1" lang="en-US" altLang="ja-JP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担当：○○部○○課　　連絡先</a:t>
            </a:r>
            <a:r>
              <a:rPr kumimoji="1"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sym typeface="Wingdings" panose="05000000000000000000" pitchFamily="2" charset="2"/>
              </a:rPr>
              <a:t>：（電話番号等）</a:t>
            </a:r>
            <a:endParaRPr kumimoji="1"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C6680C3-7D1F-4CE8-09B2-C0F1F84BCDBF}"/>
              </a:ext>
            </a:extLst>
          </p:cNvPr>
          <p:cNvSpPr/>
          <p:nvPr/>
        </p:nvSpPr>
        <p:spPr>
          <a:xfrm>
            <a:off x="79331" y="20372"/>
            <a:ext cx="717777" cy="98589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掲示作成例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384B79E-7E65-5A5E-CA23-BA90604BA6E0}"/>
              </a:ext>
            </a:extLst>
          </p:cNvPr>
          <p:cNvSpPr/>
          <p:nvPr/>
        </p:nvSpPr>
        <p:spPr>
          <a:xfrm>
            <a:off x="6184592" y="97047"/>
            <a:ext cx="594077" cy="30179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433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0050397</dc:creator>
  <cp:lastModifiedBy>0050397</cp:lastModifiedBy>
  <cp:revision>17</cp:revision>
  <cp:lastPrinted>2025-06-13T01:56:53Z</cp:lastPrinted>
  <dcterms:created xsi:type="dcterms:W3CDTF">2025-06-09T08:23:25Z</dcterms:created>
  <dcterms:modified xsi:type="dcterms:W3CDTF">2025-06-13T01:56:55Z</dcterms:modified>
</cp:coreProperties>
</file>