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5337B-04BC-47EC-A431-3493ACA5F106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DC6B69AF-C80B-4422-A6B5-C1C1CD08F3C3}">
      <dgm:prSet phldrT="[テキスト]" custT="1"/>
      <dgm:spPr/>
      <dgm:t>
        <a:bodyPr/>
        <a:lstStyle/>
        <a:p>
          <a:r>
            <a:rPr kumimoji="1" lang="ja-JP" altLang="en-US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みる</a:t>
          </a:r>
          <a:endParaRPr kumimoji="1" lang="ja-JP" altLang="en-US" sz="24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gm:t>
    </dgm:pt>
    <dgm:pt modelId="{3E95CAA4-2C4A-4831-B966-D8E3F1546577}" type="parTrans" cxnId="{1FC3F745-68AD-4AAB-909B-F55B7C23C087}">
      <dgm:prSet/>
      <dgm:spPr/>
      <dgm:t>
        <a:bodyPr/>
        <a:lstStyle/>
        <a:p>
          <a:endParaRPr kumimoji="1" lang="ja-JP" altLang="en-US"/>
        </a:p>
      </dgm:t>
    </dgm:pt>
    <dgm:pt modelId="{91EAEE19-6741-4E31-BAAB-F87E32C674A5}" type="sibTrans" cxnId="{1FC3F745-68AD-4AAB-909B-F55B7C23C087}">
      <dgm:prSet/>
      <dgm:spPr>
        <a:solidFill>
          <a:srgbClr val="FF3399"/>
        </a:solidFill>
        <a:ln w="19050">
          <a:solidFill>
            <a:srgbClr val="CC00CC"/>
          </a:solidFill>
        </a:ln>
      </dgm:spPr>
      <dgm:t>
        <a:bodyPr/>
        <a:lstStyle/>
        <a:p>
          <a:endParaRPr kumimoji="1" lang="ja-JP" altLang="en-US"/>
        </a:p>
      </dgm:t>
    </dgm:pt>
    <dgm:pt modelId="{11F0F5E9-B296-489C-ACA7-1ACD0D3C6347}">
      <dgm:prSet phldrT="[テキスト]" custT="1"/>
      <dgm:spPr/>
      <dgm:t>
        <a:bodyPr/>
        <a:lstStyle/>
        <a:p>
          <a:r>
            <a:rPr kumimoji="1" lang="ja-JP" altLang="en-US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考える</a:t>
          </a:r>
          <a:endParaRPr kumimoji="1" lang="ja-JP" altLang="en-US" sz="24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gm:t>
    </dgm:pt>
    <dgm:pt modelId="{F1F7A38E-B9A4-4A14-932F-392727C6D195}" type="parTrans" cxnId="{4FA4FEDD-C18A-4A7E-B729-C08EA5395CC0}">
      <dgm:prSet/>
      <dgm:spPr/>
      <dgm:t>
        <a:bodyPr/>
        <a:lstStyle/>
        <a:p>
          <a:endParaRPr kumimoji="1" lang="ja-JP" altLang="en-US"/>
        </a:p>
      </dgm:t>
    </dgm:pt>
    <dgm:pt modelId="{217B69C0-F175-45E9-A4B1-7048C56CFF10}" type="sibTrans" cxnId="{4FA4FEDD-C18A-4A7E-B729-C08EA5395CC0}">
      <dgm:prSet/>
      <dgm:spPr/>
      <dgm:t>
        <a:bodyPr/>
        <a:lstStyle/>
        <a:p>
          <a:endParaRPr kumimoji="1" lang="ja-JP" altLang="en-US"/>
        </a:p>
      </dgm:t>
    </dgm:pt>
    <dgm:pt modelId="{39DD7313-348E-4FC2-8B7C-C26ACE76DC0E}">
      <dgm:prSet phldrT="[テキスト]" custT="1"/>
      <dgm:spPr/>
      <dgm:t>
        <a:bodyPr/>
        <a:lstStyle/>
        <a:p>
          <a:r>
            <a:rPr kumimoji="1" lang="ja-JP" altLang="en-US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話す</a:t>
          </a:r>
          <a:endParaRPr kumimoji="1" lang="ja-JP" altLang="en-US" sz="24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gm:t>
    </dgm:pt>
    <dgm:pt modelId="{684134EB-D6D6-4017-8A5C-274ED4A23A02}" type="parTrans" cxnId="{6D6673FA-55D0-4E5B-A3A0-36D16AC6881A}">
      <dgm:prSet/>
      <dgm:spPr/>
      <dgm:t>
        <a:bodyPr/>
        <a:lstStyle/>
        <a:p>
          <a:endParaRPr kumimoji="1" lang="ja-JP" altLang="en-US"/>
        </a:p>
      </dgm:t>
    </dgm:pt>
    <dgm:pt modelId="{2FA5042A-1ABA-44E3-AC42-B7CCBD6683A6}" type="sibTrans" cxnId="{6D6673FA-55D0-4E5B-A3A0-36D16AC6881A}">
      <dgm:prSet/>
      <dgm:spPr/>
      <dgm:t>
        <a:bodyPr/>
        <a:lstStyle/>
        <a:p>
          <a:endParaRPr kumimoji="1" lang="ja-JP" altLang="en-US"/>
        </a:p>
      </dgm:t>
    </dgm:pt>
    <dgm:pt modelId="{0A8D43AA-BA2F-4442-9388-CA775886AB6E}">
      <dgm:prSet phldrT="[テキスト]" custT="1"/>
      <dgm:spPr/>
      <dgm:t>
        <a:bodyPr/>
        <a:lstStyle/>
        <a:p>
          <a:r>
            <a:rPr kumimoji="1" lang="ja-JP" altLang="en-US" sz="2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きく</a:t>
          </a:r>
          <a:endParaRPr kumimoji="1" lang="ja-JP" altLang="en-US" sz="24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gm:t>
    </dgm:pt>
    <dgm:pt modelId="{FEFFA977-823C-435F-A5C3-21115C1A9395}" type="parTrans" cxnId="{37EB89EB-93D6-4F33-8CAE-CD3438BC65F9}">
      <dgm:prSet/>
      <dgm:spPr/>
      <dgm:t>
        <a:bodyPr/>
        <a:lstStyle/>
        <a:p>
          <a:endParaRPr kumimoji="1" lang="ja-JP" altLang="en-US"/>
        </a:p>
      </dgm:t>
    </dgm:pt>
    <dgm:pt modelId="{F4726A9E-B6A9-4B81-9F28-86F4855D22EB}" type="sibTrans" cxnId="{37EB89EB-93D6-4F33-8CAE-CD3438BC65F9}">
      <dgm:prSet/>
      <dgm:spPr/>
      <dgm:t>
        <a:bodyPr/>
        <a:lstStyle/>
        <a:p>
          <a:endParaRPr kumimoji="1" lang="ja-JP" altLang="en-US"/>
        </a:p>
      </dgm:t>
    </dgm:pt>
    <dgm:pt modelId="{FE243619-114C-4DFE-A4DE-8A61AACB7448}" type="pres">
      <dgm:prSet presAssocID="{0615337B-04BC-47EC-A431-3493ACA5F1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7F375AD-29D9-432F-B13A-A4710D7E0D96}" type="pres">
      <dgm:prSet presAssocID="{0615337B-04BC-47EC-A431-3493ACA5F106}" presName="cycle" presStyleCnt="0"/>
      <dgm:spPr/>
    </dgm:pt>
    <dgm:pt modelId="{17CCE9E5-1FBB-4DC0-85B5-E901A7AF6498}" type="pres">
      <dgm:prSet presAssocID="{DC6B69AF-C80B-4422-A6B5-C1C1CD08F3C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3D52E1-920E-4960-82A5-734F2B7DEDAC}" type="pres">
      <dgm:prSet presAssocID="{91EAEE19-6741-4E31-BAAB-F87E32C674A5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7943B69E-875D-4792-867F-B2DD76843C84}" type="pres">
      <dgm:prSet presAssocID="{11F0F5E9-B296-489C-ACA7-1ACD0D3C6347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81D2A8-347A-427D-A6A7-4453E95E1466}" type="pres">
      <dgm:prSet presAssocID="{39DD7313-348E-4FC2-8B7C-C26ACE76DC0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F361E8-8979-4E1F-B43E-5101E5555B61}" type="pres">
      <dgm:prSet presAssocID="{0A8D43AA-BA2F-4442-9388-CA775886AB6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7EB89EB-93D6-4F33-8CAE-CD3438BC65F9}" srcId="{0615337B-04BC-47EC-A431-3493ACA5F106}" destId="{0A8D43AA-BA2F-4442-9388-CA775886AB6E}" srcOrd="3" destOrd="0" parTransId="{FEFFA977-823C-435F-A5C3-21115C1A9395}" sibTransId="{F4726A9E-B6A9-4B81-9F28-86F4855D22EB}"/>
    <dgm:cxn modelId="{24FF3C6F-B4AB-4C1C-B374-5F129E1577D0}" type="presOf" srcId="{11F0F5E9-B296-489C-ACA7-1ACD0D3C6347}" destId="{7943B69E-875D-4792-867F-B2DD76843C84}" srcOrd="0" destOrd="0" presId="urn:microsoft.com/office/officeart/2005/8/layout/cycle3"/>
    <dgm:cxn modelId="{ABB7110D-009B-4BB9-ADE9-FA81C8D030AA}" type="presOf" srcId="{0615337B-04BC-47EC-A431-3493ACA5F106}" destId="{FE243619-114C-4DFE-A4DE-8A61AACB7448}" srcOrd="0" destOrd="0" presId="urn:microsoft.com/office/officeart/2005/8/layout/cycle3"/>
    <dgm:cxn modelId="{C44467D1-CB67-440B-923F-D2ED0D37DA46}" type="presOf" srcId="{0A8D43AA-BA2F-4442-9388-CA775886AB6E}" destId="{31F361E8-8979-4E1F-B43E-5101E5555B61}" srcOrd="0" destOrd="0" presId="urn:microsoft.com/office/officeart/2005/8/layout/cycle3"/>
    <dgm:cxn modelId="{F1FDC2F3-E995-4240-890F-215CFF0942A2}" type="presOf" srcId="{DC6B69AF-C80B-4422-A6B5-C1C1CD08F3C3}" destId="{17CCE9E5-1FBB-4DC0-85B5-E901A7AF6498}" srcOrd="0" destOrd="0" presId="urn:microsoft.com/office/officeart/2005/8/layout/cycle3"/>
    <dgm:cxn modelId="{1FC3F745-68AD-4AAB-909B-F55B7C23C087}" srcId="{0615337B-04BC-47EC-A431-3493ACA5F106}" destId="{DC6B69AF-C80B-4422-A6B5-C1C1CD08F3C3}" srcOrd="0" destOrd="0" parTransId="{3E95CAA4-2C4A-4831-B966-D8E3F1546577}" sibTransId="{91EAEE19-6741-4E31-BAAB-F87E32C674A5}"/>
    <dgm:cxn modelId="{87B3C967-C6FC-4D4F-9EF4-839545EC9862}" type="presOf" srcId="{91EAEE19-6741-4E31-BAAB-F87E32C674A5}" destId="{8C3D52E1-920E-4960-82A5-734F2B7DEDAC}" srcOrd="0" destOrd="0" presId="urn:microsoft.com/office/officeart/2005/8/layout/cycle3"/>
    <dgm:cxn modelId="{4FA4FEDD-C18A-4A7E-B729-C08EA5395CC0}" srcId="{0615337B-04BC-47EC-A431-3493ACA5F106}" destId="{11F0F5E9-B296-489C-ACA7-1ACD0D3C6347}" srcOrd="1" destOrd="0" parTransId="{F1F7A38E-B9A4-4A14-932F-392727C6D195}" sibTransId="{217B69C0-F175-45E9-A4B1-7048C56CFF10}"/>
    <dgm:cxn modelId="{ECF074B3-20B6-4963-A787-66116A85D3DD}" type="presOf" srcId="{39DD7313-348E-4FC2-8B7C-C26ACE76DC0E}" destId="{E581D2A8-347A-427D-A6A7-4453E95E1466}" srcOrd="0" destOrd="0" presId="urn:microsoft.com/office/officeart/2005/8/layout/cycle3"/>
    <dgm:cxn modelId="{6D6673FA-55D0-4E5B-A3A0-36D16AC6881A}" srcId="{0615337B-04BC-47EC-A431-3493ACA5F106}" destId="{39DD7313-348E-4FC2-8B7C-C26ACE76DC0E}" srcOrd="2" destOrd="0" parTransId="{684134EB-D6D6-4017-8A5C-274ED4A23A02}" sibTransId="{2FA5042A-1ABA-44E3-AC42-B7CCBD6683A6}"/>
    <dgm:cxn modelId="{6EE637EB-65C3-4A5E-AFA0-67DEA1522C81}" type="presParOf" srcId="{FE243619-114C-4DFE-A4DE-8A61AACB7448}" destId="{57F375AD-29D9-432F-B13A-A4710D7E0D96}" srcOrd="0" destOrd="0" presId="urn:microsoft.com/office/officeart/2005/8/layout/cycle3"/>
    <dgm:cxn modelId="{E6B6192F-1909-4933-9635-52038AA26FE3}" type="presParOf" srcId="{57F375AD-29D9-432F-B13A-A4710D7E0D96}" destId="{17CCE9E5-1FBB-4DC0-85B5-E901A7AF6498}" srcOrd="0" destOrd="0" presId="urn:microsoft.com/office/officeart/2005/8/layout/cycle3"/>
    <dgm:cxn modelId="{807ABDF6-E45B-45B1-9A6C-C1BB9A58C79B}" type="presParOf" srcId="{57F375AD-29D9-432F-B13A-A4710D7E0D96}" destId="{8C3D52E1-920E-4960-82A5-734F2B7DEDAC}" srcOrd="1" destOrd="0" presId="urn:microsoft.com/office/officeart/2005/8/layout/cycle3"/>
    <dgm:cxn modelId="{D885E0EC-BE71-46FA-AA0E-587E6EEC05B6}" type="presParOf" srcId="{57F375AD-29D9-432F-B13A-A4710D7E0D96}" destId="{7943B69E-875D-4792-867F-B2DD76843C84}" srcOrd="2" destOrd="0" presId="urn:microsoft.com/office/officeart/2005/8/layout/cycle3"/>
    <dgm:cxn modelId="{0F2B9FCC-4913-472C-AE14-72C54937D8C6}" type="presParOf" srcId="{57F375AD-29D9-432F-B13A-A4710D7E0D96}" destId="{E581D2A8-347A-427D-A6A7-4453E95E1466}" srcOrd="3" destOrd="0" presId="urn:microsoft.com/office/officeart/2005/8/layout/cycle3"/>
    <dgm:cxn modelId="{348E99AD-4FF9-4F22-B242-629F18E8CC32}" type="presParOf" srcId="{57F375AD-29D9-432F-B13A-A4710D7E0D96}" destId="{31F361E8-8979-4E1F-B43E-5101E5555B61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D52E1-920E-4960-82A5-734F2B7DEDAC}">
      <dsp:nvSpPr>
        <dsp:cNvPr id="0" name=""/>
        <dsp:cNvSpPr/>
      </dsp:nvSpPr>
      <dsp:spPr>
        <a:xfrm>
          <a:off x="502880" y="-15818"/>
          <a:ext cx="2170068" cy="2170068"/>
        </a:xfrm>
        <a:prstGeom prst="circularArrow">
          <a:avLst>
            <a:gd name="adj1" fmla="val 4668"/>
            <a:gd name="adj2" fmla="val 272909"/>
            <a:gd name="adj3" fmla="val 13321103"/>
            <a:gd name="adj4" fmla="val 17706458"/>
            <a:gd name="adj5" fmla="val 4847"/>
          </a:avLst>
        </a:prstGeom>
        <a:solidFill>
          <a:srgbClr val="FF3399"/>
        </a:solidFill>
        <a:ln w="19050">
          <a:solidFill>
            <a:srgbClr val="CC00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E9E5-1FBB-4DC0-85B5-E901A7AF6498}">
      <dsp:nvSpPr>
        <dsp:cNvPr id="0" name=""/>
        <dsp:cNvSpPr/>
      </dsp:nvSpPr>
      <dsp:spPr>
        <a:xfrm>
          <a:off x="959881" y="555"/>
          <a:ext cx="1256065" cy="6280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みる</a:t>
          </a:r>
          <a:endParaRPr kumimoji="1" lang="ja-JP" altLang="en-US" sz="2400" kern="12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sp:txBody>
      <dsp:txXfrm>
        <a:off x="990539" y="31213"/>
        <a:ext cx="1194749" cy="566716"/>
      </dsp:txXfrm>
    </dsp:sp>
    <dsp:sp modelId="{7943B69E-875D-4792-867F-B2DD76843C84}">
      <dsp:nvSpPr>
        <dsp:cNvPr id="0" name=""/>
        <dsp:cNvSpPr/>
      </dsp:nvSpPr>
      <dsp:spPr>
        <a:xfrm>
          <a:off x="1739080" y="779754"/>
          <a:ext cx="1256065" cy="6280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考える</a:t>
          </a:r>
          <a:endParaRPr kumimoji="1" lang="ja-JP" altLang="en-US" sz="2400" kern="12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sp:txBody>
      <dsp:txXfrm>
        <a:off x="1769738" y="810412"/>
        <a:ext cx="1194749" cy="566716"/>
      </dsp:txXfrm>
    </dsp:sp>
    <dsp:sp modelId="{E581D2A8-347A-427D-A6A7-4453E95E1466}">
      <dsp:nvSpPr>
        <dsp:cNvPr id="0" name=""/>
        <dsp:cNvSpPr/>
      </dsp:nvSpPr>
      <dsp:spPr>
        <a:xfrm>
          <a:off x="959881" y="1558952"/>
          <a:ext cx="1256065" cy="6280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話す</a:t>
          </a:r>
          <a:endParaRPr kumimoji="1" lang="ja-JP" altLang="en-US" sz="2400" kern="12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sp:txBody>
      <dsp:txXfrm>
        <a:off x="990539" y="1589610"/>
        <a:ext cx="1194749" cy="566716"/>
      </dsp:txXfrm>
    </dsp:sp>
    <dsp:sp modelId="{31F361E8-8979-4E1F-B43E-5101E5555B61}">
      <dsp:nvSpPr>
        <dsp:cNvPr id="0" name=""/>
        <dsp:cNvSpPr/>
      </dsp:nvSpPr>
      <dsp:spPr>
        <a:xfrm>
          <a:off x="180683" y="779754"/>
          <a:ext cx="1256065" cy="6280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rPr>
            <a:t>きく</a:t>
          </a:r>
          <a:endParaRPr kumimoji="1" lang="ja-JP" altLang="en-US" sz="2400" kern="1200" dirty="0">
            <a:latin typeface="AR P丸ゴシック体E" panose="020F0900000000000000" pitchFamily="50" charset="-128"/>
            <a:ea typeface="AR P丸ゴシック体E" panose="020F0900000000000000" pitchFamily="50" charset="-128"/>
          </a:endParaRPr>
        </a:p>
      </dsp:txBody>
      <dsp:txXfrm>
        <a:off x="211341" y="810412"/>
        <a:ext cx="1194749" cy="566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7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80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0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5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83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4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28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93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27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1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31DF-8660-4561-BEEC-F264BCDDD45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2D0DD-B4CF-409C-A6AB-E0F761C083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7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Layout" Target="../diagrams/layout1.xml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diagramData" Target="../diagrams/data1.xml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-240632" y="-401053"/>
            <a:ext cx="11261558" cy="8197518"/>
            <a:chOff x="-240632" y="-401053"/>
            <a:chExt cx="11261558" cy="8197518"/>
          </a:xfrm>
        </p:grpSpPr>
        <p:sp>
          <p:nvSpPr>
            <p:cNvPr id="14" name="正方形/長方形 13"/>
            <p:cNvSpPr/>
            <p:nvPr/>
          </p:nvSpPr>
          <p:spPr>
            <a:xfrm>
              <a:off x="-240632" y="-401053"/>
              <a:ext cx="11261558" cy="418057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 rot="5400000">
              <a:off x="5480317" y="2255857"/>
              <a:ext cx="8197516" cy="288369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5400000">
              <a:off x="-150461" y="2300102"/>
              <a:ext cx="8197516" cy="2795205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512810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3306076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512810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306076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6099341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8890666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6099341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890666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85132" y="320841"/>
            <a:ext cx="9309740" cy="3062438"/>
            <a:chOff x="685132" y="320841"/>
            <a:chExt cx="9309740" cy="3062438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9071542" y="320841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dirty="0" smtClean="0"/>
                <a:t>明るい</a:t>
              </a:r>
              <a:endParaRPr kumimoji="1" lang="ja-JP" altLang="en-US" sz="48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279897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あたたかい</a:t>
              </a:r>
              <a:endParaRPr kumimoji="1" lang="ja-JP" altLang="en-US" sz="4800" spc="-3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4866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やわらかい</a:t>
              </a:r>
              <a:endParaRPr kumimoji="1" lang="ja-JP" altLang="en-US" sz="4800" spc="-3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51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楽しい</a:t>
              </a:r>
              <a:endParaRPr kumimoji="1" lang="ja-JP" altLang="en-US" sz="4800" spc="-3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85132" y="4073892"/>
            <a:ext cx="9309740" cy="3062438"/>
            <a:chOff x="685132" y="320841"/>
            <a:chExt cx="9309740" cy="3062438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9071542" y="320841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dirty="0" smtClean="0"/>
                <a:t>暗い</a:t>
              </a:r>
              <a:endParaRPr kumimoji="1" lang="ja-JP" altLang="en-US" sz="48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279897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つめたい</a:t>
              </a:r>
              <a:endParaRPr kumimoji="1" lang="ja-JP" altLang="en-US" sz="4800" spc="-3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4866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かたい</a:t>
              </a:r>
              <a:endParaRPr kumimoji="1" lang="ja-JP" altLang="en-US" sz="4800" spc="-3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851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かなしい</a:t>
              </a:r>
              <a:endParaRPr kumimoji="1" lang="ja-JP" altLang="en-US" sz="4800" spc="-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53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-240632" y="-401053"/>
            <a:ext cx="11261558" cy="8197518"/>
            <a:chOff x="-240632" y="-401053"/>
            <a:chExt cx="11261558" cy="8197518"/>
          </a:xfrm>
        </p:grpSpPr>
        <p:sp>
          <p:nvSpPr>
            <p:cNvPr id="14" name="正方形/長方形 13"/>
            <p:cNvSpPr/>
            <p:nvPr/>
          </p:nvSpPr>
          <p:spPr>
            <a:xfrm>
              <a:off x="-240632" y="-401053"/>
              <a:ext cx="11261558" cy="418057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 rot="5400000">
              <a:off x="5480317" y="2255857"/>
              <a:ext cx="8197516" cy="288369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5400000">
              <a:off x="-150461" y="2300102"/>
              <a:ext cx="8197516" cy="2795205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512810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3306076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512810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306076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6099341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8890666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6099341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890666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85132" y="320841"/>
            <a:ext cx="9309740" cy="3062438"/>
            <a:chOff x="685132" y="320841"/>
            <a:chExt cx="9309740" cy="3062438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9071542" y="320841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dirty="0" smtClean="0"/>
                <a:t>すごい</a:t>
              </a:r>
              <a:endParaRPr kumimoji="1" lang="ja-JP" altLang="en-US" sz="48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279897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しずか</a:t>
              </a:r>
              <a:endParaRPr kumimoji="1" lang="ja-JP" altLang="en-US" sz="4800" spc="-3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4866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やさしい</a:t>
              </a:r>
              <a:endParaRPr kumimoji="1" lang="ja-JP" altLang="en-US" sz="4800" spc="-3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51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こわい</a:t>
              </a:r>
              <a:endParaRPr kumimoji="1" lang="ja-JP" altLang="en-US" sz="4800" spc="-3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85132" y="4073892"/>
            <a:ext cx="9309740" cy="3062438"/>
            <a:chOff x="685132" y="320841"/>
            <a:chExt cx="9309740" cy="3062438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9071542" y="320841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dirty="0" smtClean="0"/>
                <a:t>さびしい</a:t>
              </a:r>
              <a:endParaRPr kumimoji="1" lang="ja-JP" altLang="en-US" sz="48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279897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にぎやか</a:t>
              </a:r>
              <a:endParaRPr kumimoji="1" lang="ja-JP" altLang="en-US" sz="4800" spc="-3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4866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なつかしい</a:t>
              </a:r>
              <a:endParaRPr kumimoji="1" lang="ja-JP" altLang="en-US" sz="4800" spc="-3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85132" y="320842"/>
              <a:ext cx="923330" cy="3062437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kumimoji="1" lang="ja-JP" altLang="en-US" sz="4800" spc="-300" dirty="0" smtClean="0"/>
                <a:t>うれしい</a:t>
              </a:r>
              <a:endParaRPr kumimoji="1" lang="ja-JP" altLang="en-US" sz="4800" spc="-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33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-240632" y="-401053"/>
            <a:ext cx="11261558" cy="8197518"/>
            <a:chOff x="-240632" y="-401053"/>
            <a:chExt cx="11261558" cy="8197518"/>
          </a:xfrm>
        </p:grpSpPr>
        <p:sp>
          <p:nvSpPr>
            <p:cNvPr id="14" name="正方形/長方形 13"/>
            <p:cNvSpPr/>
            <p:nvPr/>
          </p:nvSpPr>
          <p:spPr>
            <a:xfrm>
              <a:off x="-240632" y="-401053"/>
              <a:ext cx="11261558" cy="418057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 rot="5400000">
              <a:off x="5480317" y="2255857"/>
              <a:ext cx="8197516" cy="288369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5400000">
              <a:off x="-150461" y="2300102"/>
              <a:ext cx="8197516" cy="2795205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512810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3306076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512810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306076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6099341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8890666" y="338328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6099341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890666" y="7136330"/>
              <a:ext cx="1284442" cy="2438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ことばカード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657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/>
          <p:cNvGrpSpPr/>
          <p:nvPr/>
        </p:nvGrpSpPr>
        <p:grpSpPr>
          <a:xfrm>
            <a:off x="133350" y="114300"/>
            <a:ext cx="9505950" cy="7445375"/>
            <a:chOff x="433136" y="310598"/>
            <a:chExt cx="9031705" cy="707393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10221" r="13798" b="8744"/>
            <a:stretch/>
          </p:blipFill>
          <p:spPr>
            <a:xfrm>
              <a:off x="433136" y="310598"/>
              <a:ext cx="9031705" cy="7073930"/>
            </a:xfrm>
            <a:prstGeom prst="rect">
              <a:avLst/>
            </a:prstGeom>
          </p:spPr>
        </p:pic>
        <p:sp>
          <p:nvSpPr>
            <p:cNvPr id="5" name="台形 4"/>
            <p:cNvSpPr/>
            <p:nvPr/>
          </p:nvSpPr>
          <p:spPr>
            <a:xfrm rot="5400000">
              <a:off x="4040104" y="1532021"/>
              <a:ext cx="2045368" cy="376990"/>
            </a:xfrm>
            <a:custGeom>
              <a:avLst/>
              <a:gdLst>
                <a:gd name="connsiteX0" fmla="*/ 0 w 1892968"/>
                <a:gd name="connsiteY0" fmla="*/ 368969 h 368969"/>
                <a:gd name="connsiteX1" fmla="*/ 92242 w 1892968"/>
                <a:gd name="connsiteY1" fmla="*/ 0 h 368969"/>
                <a:gd name="connsiteX2" fmla="*/ 1800726 w 1892968"/>
                <a:gd name="connsiteY2" fmla="*/ 0 h 368969"/>
                <a:gd name="connsiteX3" fmla="*/ 1892968 w 1892968"/>
                <a:gd name="connsiteY3" fmla="*/ 368969 h 368969"/>
                <a:gd name="connsiteX4" fmla="*/ 0 w 1892968"/>
                <a:gd name="connsiteY4" fmla="*/ 368969 h 368969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800726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52666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85012 h 385012"/>
                <a:gd name="connsiteX1" fmla="*/ 188498 w 1892968"/>
                <a:gd name="connsiteY1" fmla="*/ 0 h 385012"/>
                <a:gd name="connsiteX2" fmla="*/ 1704473 w 1892968"/>
                <a:gd name="connsiteY2" fmla="*/ 16043 h 385012"/>
                <a:gd name="connsiteX3" fmla="*/ 1892968 w 1892968"/>
                <a:gd name="connsiteY3" fmla="*/ 385012 h 385012"/>
                <a:gd name="connsiteX4" fmla="*/ 0 w 1892968"/>
                <a:gd name="connsiteY4" fmla="*/ 385012 h 385012"/>
                <a:gd name="connsiteX0" fmla="*/ 0 w 1892968"/>
                <a:gd name="connsiteY0" fmla="*/ 401054 h 401054"/>
                <a:gd name="connsiteX1" fmla="*/ 220582 w 1892968"/>
                <a:gd name="connsiteY1" fmla="*/ 0 h 401054"/>
                <a:gd name="connsiteX2" fmla="*/ 1704473 w 1892968"/>
                <a:gd name="connsiteY2" fmla="*/ 32085 h 401054"/>
                <a:gd name="connsiteX3" fmla="*/ 1892968 w 1892968"/>
                <a:gd name="connsiteY3" fmla="*/ 401054 h 401054"/>
                <a:gd name="connsiteX4" fmla="*/ 0 w 1892968"/>
                <a:gd name="connsiteY4" fmla="*/ 401054 h 401054"/>
                <a:gd name="connsiteX0" fmla="*/ 0 w 1892968"/>
                <a:gd name="connsiteY0" fmla="*/ 368970 h 368970"/>
                <a:gd name="connsiteX1" fmla="*/ 220582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68" h="368970">
                  <a:moveTo>
                    <a:pt x="0" y="368970"/>
                  </a:moveTo>
                  <a:lnTo>
                    <a:pt x="220582" y="0"/>
                  </a:lnTo>
                  <a:lnTo>
                    <a:pt x="1704473" y="1"/>
                  </a:lnTo>
                  <a:lnTo>
                    <a:pt x="1892968" y="368970"/>
                  </a:lnTo>
                  <a:lnTo>
                    <a:pt x="0" y="3689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台形 4"/>
            <p:cNvSpPr/>
            <p:nvPr/>
          </p:nvSpPr>
          <p:spPr>
            <a:xfrm rot="16200000">
              <a:off x="1601704" y="1532021"/>
              <a:ext cx="2045368" cy="376990"/>
            </a:xfrm>
            <a:custGeom>
              <a:avLst/>
              <a:gdLst>
                <a:gd name="connsiteX0" fmla="*/ 0 w 1892968"/>
                <a:gd name="connsiteY0" fmla="*/ 368969 h 368969"/>
                <a:gd name="connsiteX1" fmla="*/ 92242 w 1892968"/>
                <a:gd name="connsiteY1" fmla="*/ 0 h 368969"/>
                <a:gd name="connsiteX2" fmla="*/ 1800726 w 1892968"/>
                <a:gd name="connsiteY2" fmla="*/ 0 h 368969"/>
                <a:gd name="connsiteX3" fmla="*/ 1892968 w 1892968"/>
                <a:gd name="connsiteY3" fmla="*/ 368969 h 368969"/>
                <a:gd name="connsiteX4" fmla="*/ 0 w 1892968"/>
                <a:gd name="connsiteY4" fmla="*/ 368969 h 368969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800726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52666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85012 h 385012"/>
                <a:gd name="connsiteX1" fmla="*/ 188498 w 1892968"/>
                <a:gd name="connsiteY1" fmla="*/ 0 h 385012"/>
                <a:gd name="connsiteX2" fmla="*/ 1704473 w 1892968"/>
                <a:gd name="connsiteY2" fmla="*/ 16043 h 385012"/>
                <a:gd name="connsiteX3" fmla="*/ 1892968 w 1892968"/>
                <a:gd name="connsiteY3" fmla="*/ 385012 h 385012"/>
                <a:gd name="connsiteX4" fmla="*/ 0 w 1892968"/>
                <a:gd name="connsiteY4" fmla="*/ 385012 h 385012"/>
                <a:gd name="connsiteX0" fmla="*/ 0 w 1892968"/>
                <a:gd name="connsiteY0" fmla="*/ 401054 h 401054"/>
                <a:gd name="connsiteX1" fmla="*/ 220582 w 1892968"/>
                <a:gd name="connsiteY1" fmla="*/ 0 h 401054"/>
                <a:gd name="connsiteX2" fmla="*/ 1704473 w 1892968"/>
                <a:gd name="connsiteY2" fmla="*/ 32085 h 401054"/>
                <a:gd name="connsiteX3" fmla="*/ 1892968 w 1892968"/>
                <a:gd name="connsiteY3" fmla="*/ 401054 h 401054"/>
                <a:gd name="connsiteX4" fmla="*/ 0 w 1892968"/>
                <a:gd name="connsiteY4" fmla="*/ 401054 h 401054"/>
                <a:gd name="connsiteX0" fmla="*/ 0 w 1892968"/>
                <a:gd name="connsiteY0" fmla="*/ 368970 h 368970"/>
                <a:gd name="connsiteX1" fmla="*/ 220582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68" h="368970">
                  <a:moveTo>
                    <a:pt x="0" y="368970"/>
                  </a:moveTo>
                  <a:lnTo>
                    <a:pt x="220582" y="0"/>
                  </a:lnTo>
                  <a:lnTo>
                    <a:pt x="1704473" y="1"/>
                  </a:lnTo>
                  <a:lnTo>
                    <a:pt x="1892968" y="368970"/>
                  </a:lnTo>
                  <a:lnTo>
                    <a:pt x="0" y="3689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台形 4"/>
            <p:cNvSpPr/>
            <p:nvPr/>
          </p:nvSpPr>
          <p:spPr>
            <a:xfrm>
              <a:off x="2820184" y="320841"/>
              <a:ext cx="2045368" cy="376990"/>
            </a:xfrm>
            <a:custGeom>
              <a:avLst/>
              <a:gdLst>
                <a:gd name="connsiteX0" fmla="*/ 0 w 1892968"/>
                <a:gd name="connsiteY0" fmla="*/ 368969 h 368969"/>
                <a:gd name="connsiteX1" fmla="*/ 92242 w 1892968"/>
                <a:gd name="connsiteY1" fmla="*/ 0 h 368969"/>
                <a:gd name="connsiteX2" fmla="*/ 1800726 w 1892968"/>
                <a:gd name="connsiteY2" fmla="*/ 0 h 368969"/>
                <a:gd name="connsiteX3" fmla="*/ 1892968 w 1892968"/>
                <a:gd name="connsiteY3" fmla="*/ 368969 h 368969"/>
                <a:gd name="connsiteX4" fmla="*/ 0 w 1892968"/>
                <a:gd name="connsiteY4" fmla="*/ 368969 h 368969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800726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52666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85012 h 385012"/>
                <a:gd name="connsiteX1" fmla="*/ 188498 w 1892968"/>
                <a:gd name="connsiteY1" fmla="*/ 0 h 385012"/>
                <a:gd name="connsiteX2" fmla="*/ 1704473 w 1892968"/>
                <a:gd name="connsiteY2" fmla="*/ 16043 h 385012"/>
                <a:gd name="connsiteX3" fmla="*/ 1892968 w 1892968"/>
                <a:gd name="connsiteY3" fmla="*/ 385012 h 385012"/>
                <a:gd name="connsiteX4" fmla="*/ 0 w 1892968"/>
                <a:gd name="connsiteY4" fmla="*/ 385012 h 385012"/>
                <a:gd name="connsiteX0" fmla="*/ 0 w 1892968"/>
                <a:gd name="connsiteY0" fmla="*/ 401054 h 401054"/>
                <a:gd name="connsiteX1" fmla="*/ 220582 w 1892968"/>
                <a:gd name="connsiteY1" fmla="*/ 0 h 401054"/>
                <a:gd name="connsiteX2" fmla="*/ 1704473 w 1892968"/>
                <a:gd name="connsiteY2" fmla="*/ 32085 h 401054"/>
                <a:gd name="connsiteX3" fmla="*/ 1892968 w 1892968"/>
                <a:gd name="connsiteY3" fmla="*/ 401054 h 401054"/>
                <a:gd name="connsiteX4" fmla="*/ 0 w 1892968"/>
                <a:gd name="connsiteY4" fmla="*/ 401054 h 401054"/>
                <a:gd name="connsiteX0" fmla="*/ 0 w 1892968"/>
                <a:gd name="connsiteY0" fmla="*/ 368970 h 368970"/>
                <a:gd name="connsiteX1" fmla="*/ 220582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68" h="368970">
                  <a:moveTo>
                    <a:pt x="0" y="368970"/>
                  </a:moveTo>
                  <a:lnTo>
                    <a:pt x="220582" y="0"/>
                  </a:lnTo>
                  <a:lnTo>
                    <a:pt x="1704473" y="1"/>
                  </a:lnTo>
                  <a:lnTo>
                    <a:pt x="1892968" y="368970"/>
                  </a:lnTo>
                  <a:lnTo>
                    <a:pt x="0" y="3689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台形 4"/>
            <p:cNvSpPr/>
            <p:nvPr/>
          </p:nvSpPr>
          <p:spPr>
            <a:xfrm rot="5400000">
              <a:off x="4040104" y="5634789"/>
              <a:ext cx="2045368" cy="376990"/>
            </a:xfrm>
            <a:custGeom>
              <a:avLst/>
              <a:gdLst>
                <a:gd name="connsiteX0" fmla="*/ 0 w 1892968"/>
                <a:gd name="connsiteY0" fmla="*/ 368969 h 368969"/>
                <a:gd name="connsiteX1" fmla="*/ 92242 w 1892968"/>
                <a:gd name="connsiteY1" fmla="*/ 0 h 368969"/>
                <a:gd name="connsiteX2" fmla="*/ 1800726 w 1892968"/>
                <a:gd name="connsiteY2" fmla="*/ 0 h 368969"/>
                <a:gd name="connsiteX3" fmla="*/ 1892968 w 1892968"/>
                <a:gd name="connsiteY3" fmla="*/ 368969 h 368969"/>
                <a:gd name="connsiteX4" fmla="*/ 0 w 1892968"/>
                <a:gd name="connsiteY4" fmla="*/ 368969 h 368969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800726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52666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85012 h 385012"/>
                <a:gd name="connsiteX1" fmla="*/ 188498 w 1892968"/>
                <a:gd name="connsiteY1" fmla="*/ 0 h 385012"/>
                <a:gd name="connsiteX2" fmla="*/ 1704473 w 1892968"/>
                <a:gd name="connsiteY2" fmla="*/ 16043 h 385012"/>
                <a:gd name="connsiteX3" fmla="*/ 1892968 w 1892968"/>
                <a:gd name="connsiteY3" fmla="*/ 385012 h 385012"/>
                <a:gd name="connsiteX4" fmla="*/ 0 w 1892968"/>
                <a:gd name="connsiteY4" fmla="*/ 385012 h 385012"/>
                <a:gd name="connsiteX0" fmla="*/ 0 w 1892968"/>
                <a:gd name="connsiteY0" fmla="*/ 401054 h 401054"/>
                <a:gd name="connsiteX1" fmla="*/ 220582 w 1892968"/>
                <a:gd name="connsiteY1" fmla="*/ 0 h 401054"/>
                <a:gd name="connsiteX2" fmla="*/ 1704473 w 1892968"/>
                <a:gd name="connsiteY2" fmla="*/ 32085 h 401054"/>
                <a:gd name="connsiteX3" fmla="*/ 1892968 w 1892968"/>
                <a:gd name="connsiteY3" fmla="*/ 401054 h 401054"/>
                <a:gd name="connsiteX4" fmla="*/ 0 w 1892968"/>
                <a:gd name="connsiteY4" fmla="*/ 401054 h 401054"/>
                <a:gd name="connsiteX0" fmla="*/ 0 w 1892968"/>
                <a:gd name="connsiteY0" fmla="*/ 368970 h 368970"/>
                <a:gd name="connsiteX1" fmla="*/ 220582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68" h="368970">
                  <a:moveTo>
                    <a:pt x="0" y="368970"/>
                  </a:moveTo>
                  <a:lnTo>
                    <a:pt x="220582" y="0"/>
                  </a:lnTo>
                  <a:lnTo>
                    <a:pt x="1704473" y="1"/>
                  </a:lnTo>
                  <a:lnTo>
                    <a:pt x="1892968" y="368970"/>
                  </a:lnTo>
                  <a:lnTo>
                    <a:pt x="0" y="3689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4"/>
            <p:cNvSpPr/>
            <p:nvPr/>
          </p:nvSpPr>
          <p:spPr>
            <a:xfrm rot="16200000">
              <a:off x="1601704" y="5644315"/>
              <a:ext cx="2045368" cy="376990"/>
            </a:xfrm>
            <a:custGeom>
              <a:avLst/>
              <a:gdLst>
                <a:gd name="connsiteX0" fmla="*/ 0 w 1892968"/>
                <a:gd name="connsiteY0" fmla="*/ 368969 h 368969"/>
                <a:gd name="connsiteX1" fmla="*/ 92242 w 1892968"/>
                <a:gd name="connsiteY1" fmla="*/ 0 h 368969"/>
                <a:gd name="connsiteX2" fmla="*/ 1800726 w 1892968"/>
                <a:gd name="connsiteY2" fmla="*/ 0 h 368969"/>
                <a:gd name="connsiteX3" fmla="*/ 1892968 w 1892968"/>
                <a:gd name="connsiteY3" fmla="*/ 368969 h 368969"/>
                <a:gd name="connsiteX4" fmla="*/ 0 w 1892968"/>
                <a:gd name="connsiteY4" fmla="*/ 368969 h 368969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800726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52666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85012 h 385012"/>
                <a:gd name="connsiteX1" fmla="*/ 188498 w 1892968"/>
                <a:gd name="connsiteY1" fmla="*/ 0 h 385012"/>
                <a:gd name="connsiteX2" fmla="*/ 1704473 w 1892968"/>
                <a:gd name="connsiteY2" fmla="*/ 16043 h 385012"/>
                <a:gd name="connsiteX3" fmla="*/ 1892968 w 1892968"/>
                <a:gd name="connsiteY3" fmla="*/ 385012 h 385012"/>
                <a:gd name="connsiteX4" fmla="*/ 0 w 1892968"/>
                <a:gd name="connsiteY4" fmla="*/ 385012 h 385012"/>
                <a:gd name="connsiteX0" fmla="*/ 0 w 1892968"/>
                <a:gd name="connsiteY0" fmla="*/ 401054 h 401054"/>
                <a:gd name="connsiteX1" fmla="*/ 220582 w 1892968"/>
                <a:gd name="connsiteY1" fmla="*/ 0 h 401054"/>
                <a:gd name="connsiteX2" fmla="*/ 1704473 w 1892968"/>
                <a:gd name="connsiteY2" fmla="*/ 32085 h 401054"/>
                <a:gd name="connsiteX3" fmla="*/ 1892968 w 1892968"/>
                <a:gd name="connsiteY3" fmla="*/ 401054 h 401054"/>
                <a:gd name="connsiteX4" fmla="*/ 0 w 1892968"/>
                <a:gd name="connsiteY4" fmla="*/ 401054 h 401054"/>
                <a:gd name="connsiteX0" fmla="*/ 0 w 1892968"/>
                <a:gd name="connsiteY0" fmla="*/ 368970 h 368970"/>
                <a:gd name="connsiteX1" fmla="*/ 220582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68" h="368970">
                  <a:moveTo>
                    <a:pt x="0" y="368970"/>
                  </a:moveTo>
                  <a:lnTo>
                    <a:pt x="220582" y="0"/>
                  </a:lnTo>
                  <a:lnTo>
                    <a:pt x="1704473" y="1"/>
                  </a:lnTo>
                  <a:lnTo>
                    <a:pt x="1892968" y="368970"/>
                  </a:lnTo>
                  <a:lnTo>
                    <a:pt x="0" y="3689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台形 4"/>
            <p:cNvSpPr/>
            <p:nvPr/>
          </p:nvSpPr>
          <p:spPr>
            <a:xfrm rot="10800000">
              <a:off x="2820904" y="6845968"/>
              <a:ext cx="2045368" cy="376990"/>
            </a:xfrm>
            <a:custGeom>
              <a:avLst/>
              <a:gdLst>
                <a:gd name="connsiteX0" fmla="*/ 0 w 1892968"/>
                <a:gd name="connsiteY0" fmla="*/ 368969 h 368969"/>
                <a:gd name="connsiteX1" fmla="*/ 92242 w 1892968"/>
                <a:gd name="connsiteY1" fmla="*/ 0 h 368969"/>
                <a:gd name="connsiteX2" fmla="*/ 1800726 w 1892968"/>
                <a:gd name="connsiteY2" fmla="*/ 0 h 368969"/>
                <a:gd name="connsiteX3" fmla="*/ 1892968 w 1892968"/>
                <a:gd name="connsiteY3" fmla="*/ 368969 h 368969"/>
                <a:gd name="connsiteX4" fmla="*/ 0 w 1892968"/>
                <a:gd name="connsiteY4" fmla="*/ 368969 h 368969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800726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52666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85012 h 385012"/>
                <a:gd name="connsiteX1" fmla="*/ 188498 w 1892968"/>
                <a:gd name="connsiteY1" fmla="*/ 0 h 385012"/>
                <a:gd name="connsiteX2" fmla="*/ 1704473 w 1892968"/>
                <a:gd name="connsiteY2" fmla="*/ 16043 h 385012"/>
                <a:gd name="connsiteX3" fmla="*/ 1892968 w 1892968"/>
                <a:gd name="connsiteY3" fmla="*/ 385012 h 385012"/>
                <a:gd name="connsiteX4" fmla="*/ 0 w 1892968"/>
                <a:gd name="connsiteY4" fmla="*/ 385012 h 385012"/>
                <a:gd name="connsiteX0" fmla="*/ 0 w 1892968"/>
                <a:gd name="connsiteY0" fmla="*/ 401054 h 401054"/>
                <a:gd name="connsiteX1" fmla="*/ 220582 w 1892968"/>
                <a:gd name="connsiteY1" fmla="*/ 0 h 401054"/>
                <a:gd name="connsiteX2" fmla="*/ 1704473 w 1892968"/>
                <a:gd name="connsiteY2" fmla="*/ 32085 h 401054"/>
                <a:gd name="connsiteX3" fmla="*/ 1892968 w 1892968"/>
                <a:gd name="connsiteY3" fmla="*/ 401054 h 401054"/>
                <a:gd name="connsiteX4" fmla="*/ 0 w 1892968"/>
                <a:gd name="connsiteY4" fmla="*/ 401054 h 401054"/>
                <a:gd name="connsiteX0" fmla="*/ 0 w 1892968"/>
                <a:gd name="connsiteY0" fmla="*/ 368970 h 368970"/>
                <a:gd name="connsiteX1" fmla="*/ 220582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68" h="368970">
                  <a:moveTo>
                    <a:pt x="0" y="368970"/>
                  </a:moveTo>
                  <a:lnTo>
                    <a:pt x="220582" y="0"/>
                  </a:lnTo>
                  <a:lnTo>
                    <a:pt x="1704473" y="1"/>
                  </a:lnTo>
                  <a:lnTo>
                    <a:pt x="1892968" y="368970"/>
                  </a:lnTo>
                  <a:lnTo>
                    <a:pt x="0" y="3689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台形 4"/>
            <p:cNvSpPr/>
            <p:nvPr/>
          </p:nvSpPr>
          <p:spPr>
            <a:xfrm rot="5400000">
              <a:off x="8145379" y="3589421"/>
              <a:ext cx="2045368" cy="376990"/>
            </a:xfrm>
            <a:custGeom>
              <a:avLst/>
              <a:gdLst>
                <a:gd name="connsiteX0" fmla="*/ 0 w 1892968"/>
                <a:gd name="connsiteY0" fmla="*/ 368969 h 368969"/>
                <a:gd name="connsiteX1" fmla="*/ 92242 w 1892968"/>
                <a:gd name="connsiteY1" fmla="*/ 0 h 368969"/>
                <a:gd name="connsiteX2" fmla="*/ 1800726 w 1892968"/>
                <a:gd name="connsiteY2" fmla="*/ 0 h 368969"/>
                <a:gd name="connsiteX3" fmla="*/ 1892968 w 1892968"/>
                <a:gd name="connsiteY3" fmla="*/ 368969 h 368969"/>
                <a:gd name="connsiteX4" fmla="*/ 0 w 1892968"/>
                <a:gd name="connsiteY4" fmla="*/ 368969 h 368969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800726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84750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68970 h 368970"/>
                <a:gd name="connsiteX1" fmla="*/ 252666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  <a:gd name="connsiteX0" fmla="*/ 0 w 1892968"/>
                <a:gd name="connsiteY0" fmla="*/ 385012 h 385012"/>
                <a:gd name="connsiteX1" fmla="*/ 188498 w 1892968"/>
                <a:gd name="connsiteY1" fmla="*/ 0 h 385012"/>
                <a:gd name="connsiteX2" fmla="*/ 1704473 w 1892968"/>
                <a:gd name="connsiteY2" fmla="*/ 16043 h 385012"/>
                <a:gd name="connsiteX3" fmla="*/ 1892968 w 1892968"/>
                <a:gd name="connsiteY3" fmla="*/ 385012 h 385012"/>
                <a:gd name="connsiteX4" fmla="*/ 0 w 1892968"/>
                <a:gd name="connsiteY4" fmla="*/ 385012 h 385012"/>
                <a:gd name="connsiteX0" fmla="*/ 0 w 1892968"/>
                <a:gd name="connsiteY0" fmla="*/ 401054 h 401054"/>
                <a:gd name="connsiteX1" fmla="*/ 220582 w 1892968"/>
                <a:gd name="connsiteY1" fmla="*/ 0 h 401054"/>
                <a:gd name="connsiteX2" fmla="*/ 1704473 w 1892968"/>
                <a:gd name="connsiteY2" fmla="*/ 32085 h 401054"/>
                <a:gd name="connsiteX3" fmla="*/ 1892968 w 1892968"/>
                <a:gd name="connsiteY3" fmla="*/ 401054 h 401054"/>
                <a:gd name="connsiteX4" fmla="*/ 0 w 1892968"/>
                <a:gd name="connsiteY4" fmla="*/ 401054 h 401054"/>
                <a:gd name="connsiteX0" fmla="*/ 0 w 1892968"/>
                <a:gd name="connsiteY0" fmla="*/ 368970 h 368970"/>
                <a:gd name="connsiteX1" fmla="*/ 220582 w 1892968"/>
                <a:gd name="connsiteY1" fmla="*/ 0 h 368970"/>
                <a:gd name="connsiteX2" fmla="*/ 1704473 w 1892968"/>
                <a:gd name="connsiteY2" fmla="*/ 1 h 368970"/>
                <a:gd name="connsiteX3" fmla="*/ 1892968 w 1892968"/>
                <a:gd name="connsiteY3" fmla="*/ 368970 h 368970"/>
                <a:gd name="connsiteX4" fmla="*/ 0 w 1892968"/>
                <a:gd name="connsiteY4" fmla="*/ 368970 h 3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968" h="368970">
                  <a:moveTo>
                    <a:pt x="0" y="368970"/>
                  </a:moveTo>
                  <a:lnTo>
                    <a:pt x="220582" y="0"/>
                  </a:lnTo>
                  <a:lnTo>
                    <a:pt x="1704473" y="1"/>
                  </a:lnTo>
                  <a:lnTo>
                    <a:pt x="1892968" y="368970"/>
                  </a:lnTo>
                  <a:lnTo>
                    <a:pt x="0" y="36897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2820904" y="697831"/>
              <a:ext cx="2045368" cy="2045369"/>
              <a:chOff x="2820904" y="697831"/>
              <a:chExt cx="2045368" cy="2045369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2820904" y="697831"/>
                <a:ext cx="2045368" cy="20453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2964029" y="810878"/>
                <a:ext cx="1743075" cy="1819275"/>
              </a:xfrm>
              <a:prstGeom prst="roundRect">
                <a:avLst/>
              </a:prstGeom>
              <a:solidFill>
                <a:srgbClr val="00B0F0"/>
              </a:solidFill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2820904" y="2755231"/>
              <a:ext cx="2045368" cy="2045369"/>
              <a:chOff x="2820904" y="697831"/>
              <a:chExt cx="2045368" cy="2045369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2820904" y="697831"/>
                <a:ext cx="2045368" cy="20453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角丸四角形 24"/>
              <p:cNvSpPr/>
              <p:nvPr/>
            </p:nvSpPr>
            <p:spPr>
              <a:xfrm>
                <a:off x="2964029" y="810878"/>
                <a:ext cx="1743075" cy="1819275"/>
              </a:xfrm>
              <a:prstGeom prst="roundRect">
                <a:avLst/>
              </a:prstGeom>
              <a:solidFill>
                <a:srgbClr val="00B0F0"/>
              </a:solidFill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59493" y="2755231"/>
              <a:ext cx="2045368" cy="2045369"/>
              <a:chOff x="2820904" y="697831"/>
              <a:chExt cx="2045368" cy="2045369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2820904" y="697831"/>
                <a:ext cx="2045368" cy="20453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>
                <a:off x="2964029" y="810878"/>
                <a:ext cx="1743075" cy="1819275"/>
              </a:xfrm>
              <a:prstGeom prst="roundRect">
                <a:avLst/>
              </a:prstGeom>
              <a:solidFill>
                <a:srgbClr val="00B0F0"/>
              </a:solidFill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4877552" y="2757737"/>
              <a:ext cx="2045368" cy="2045369"/>
              <a:chOff x="2820904" y="697831"/>
              <a:chExt cx="2045368" cy="2045369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2820904" y="697831"/>
                <a:ext cx="2045368" cy="20453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角丸四角形 30"/>
              <p:cNvSpPr/>
              <p:nvPr/>
            </p:nvSpPr>
            <p:spPr>
              <a:xfrm>
                <a:off x="2964029" y="810878"/>
                <a:ext cx="1743075" cy="1819275"/>
              </a:xfrm>
              <a:prstGeom prst="roundRect">
                <a:avLst/>
              </a:prstGeom>
              <a:solidFill>
                <a:srgbClr val="00B0F0"/>
              </a:solidFill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6934200" y="2755231"/>
              <a:ext cx="2045368" cy="2045369"/>
              <a:chOff x="2820904" y="697831"/>
              <a:chExt cx="2045368" cy="2045369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2820904" y="697831"/>
                <a:ext cx="2045368" cy="20453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角丸四角形 33"/>
              <p:cNvSpPr/>
              <p:nvPr/>
            </p:nvSpPr>
            <p:spPr>
              <a:xfrm>
                <a:off x="2964029" y="810878"/>
                <a:ext cx="1743075" cy="1819275"/>
              </a:xfrm>
              <a:prstGeom prst="roundRect">
                <a:avLst/>
              </a:prstGeom>
              <a:solidFill>
                <a:srgbClr val="00B0F0"/>
              </a:solidFill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2820904" y="4812631"/>
              <a:ext cx="2045368" cy="2045369"/>
              <a:chOff x="2820904" y="697831"/>
              <a:chExt cx="2045368" cy="2045369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2820904" y="697831"/>
                <a:ext cx="2045368" cy="20453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角丸四角形 36"/>
              <p:cNvSpPr/>
              <p:nvPr/>
            </p:nvSpPr>
            <p:spPr>
              <a:xfrm>
                <a:off x="2964029" y="810878"/>
                <a:ext cx="1743075" cy="1819275"/>
              </a:xfrm>
              <a:prstGeom prst="roundRect">
                <a:avLst/>
              </a:prstGeom>
              <a:solidFill>
                <a:srgbClr val="00B0F0"/>
              </a:solidFill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118" y="3053514"/>
              <a:ext cx="1470233" cy="1470233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283" y="3022162"/>
              <a:ext cx="1273033" cy="1501585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08" b="89948" l="9871" r="89986">
                          <a14:foregroundMark x1="45064" y1="85954" x2="51788" y2="88789"/>
                          <a14:foregroundMark x1="68956" y1="87371" x2="56080" y2="88531"/>
                          <a14:backgroundMark x1="76395" y1="82345" x2="66953" y2="89691"/>
                          <a14:backgroundMark x1="37625" y1="85438" x2="48784" y2="90851"/>
                          <a14:backgroundMark x1="36338" y1="82990" x2="40200" y2="87113"/>
                          <a14:backgroundMark x1="69242" y1="88531" x2="63376" y2="896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9" y="2970247"/>
              <a:ext cx="1554565" cy="1725812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37" y="3212231"/>
              <a:ext cx="1316849" cy="1121445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91" b="99401" l="2098" r="97203">
                          <a14:foregroundMark x1="42133" y1="32036" x2="42133" y2="32036"/>
                          <a14:foregroundMark x1="37238" y1="28443" x2="46154" y2="34431"/>
                          <a14:foregroundMark x1="21503" y1="36826" x2="31119" y2="72156"/>
                          <a14:foregroundMark x1="26923" y1="33234" x2="15210" y2="55689"/>
                          <a14:foregroundMark x1="84091" y1="49701" x2="75175" y2="709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198" y="1312719"/>
              <a:ext cx="1383153" cy="807645"/>
            </a:xfrm>
            <a:prstGeom prst="rect">
              <a:avLst/>
            </a:prstGeom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179" y="5209705"/>
              <a:ext cx="1402818" cy="12713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5" name="角丸四角形 84"/>
          <p:cNvSpPr/>
          <p:nvPr/>
        </p:nvSpPr>
        <p:spPr>
          <a:xfrm>
            <a:off x="391521" y="640849"/>
            <a:ext cx="1679856" cy="1651414"/>
          </a:xfrm>
          <a:prstGeom prst="roundRect">
            <a:avLst>
              <a:gd name="adj" fmla="val 50000"/>
            </a:avLst>
          </a:prstGeom>
          <a:noFill/>
          <a:ln w="85725" cap="rnd">
            <a:prstDash val="sysDot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63748"/>
              </p:ext>
            </p:extLst>
          </p:nvPr>
        </p:nvGraphicFramePr>
        <p:xfrm>
          <a:off x="5308185" y="121474"/>
          <a:ext cx="5210821" cy="24335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57828">
                  <a:extLst>
                    <a:ext uri="{9D8B030D-6E8A-4147-A177-3AD203B41FA5}">
                      <a16:colId xmlns:a16="http://schemas.microsoft.com/office/drawing/2014/main" val="1965887016"/>
                    </a:ext>
                  </a:extLst>
                </a:gridCol>
                <a:gridCol w="4752993">
                  <a:extLst>
                    <a:ext uri="{9D8B030D-6E8A-4147-A177-3AD203B41FA5}">
                      <a16:colId xmlns:a16="http://schemas.microsoft.com/office/drawing/2014/main" val="2352832674"/>
                    </a:ext>
                  </a:extLst>
                </a:gridCol>
              </a:tblGrid>
              <a:tr h="405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spc="-300" dirty="0" smtClean="0"/>
                        <a:t>何が見える？どんなできごとがおきているかな？</a:t>
                      </a:r>
                      <a:endParaRPr kumimoji="1" lang="ja-JP" altLang="en-US" sz="1800" spc="-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8234"/>
                  </a:ext>
                </a:extLst>
              </a:tr>
              <a:tr h="405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どんなにおいがしそう？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52451"/>
                  </a:ext>
                </a:extLst>
              </a:tr>
              <a:tr h="405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どんな味がしそう？何と話しかける？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00253"/>
                  </a:ext>
                </a:extLst>
              </a:tr>
              <a:tr h="405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どんな手ざわり？大きさやかたさは？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89631"/>
                  </a:ext>
                </a:extLst>
              </a:tr>
              <a:tr h="405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耳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どんな音やしゃべり声がきこえそう？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89438"/>
                  </a:ext>
                </a:extLst>
              </a:tr>
              <a:tr h="4055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心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心に感じたことは？どんな気持ちかな？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08551"/>
                  </a:ext>
                </a:extLst>
              </a:tr>
            </a:tbl>
          </a:graphicData>
        </a:graphic>
      </p:graphicFrame>
      <p:sp>
        <p:nvSpPr>
          <p:cNvPr id="82" name="正方形/長方形 81"/>
          <p:cNvSpPr/>
          <p:nvPr/>
        </p:nvSpPr>
        <p:spPr>
          <a:xfrm>
            <a:off x="7126418" y="4940630"/>
            <a:ext cx="3392588" cy="24750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1" name="図表 80"/>
          <p:cNvGraphicFramePr/>
          <p:nvPr>
            <p:extLst>
              <p:ext uri="{D42A27DB-BD31-4B8C-83A1-F6EECF244321}">
                <p14:modId xmlns:p14="http://schemas.microsoft.com/office/powerpoint/2010/main" val="989147879"/>
              </p:ext>
            </p:extLst>
          </p:nvPr>
        </p:nvGraphicFramePr>
        <p:xfrm>
          <a:off x="7309417" y="5106100"/>
          <a:ext cx="3175829" cy="218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3" name="図 8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924" b="91005" l="8681" r="98338">
                        <a14:foregroundMark x1="24702" y1="17857" x2="25298" y2="24868"/>
                        <a14:foregroundMark x1="24479" y1="17416" x2="38219" y2="7275"/>
                        <a14:foregroundMark x1="38120" y1="7496" x2="50942" y2="14506"/>
                        <a14:foregroundMark x1="38120" y1="7055" x2="49529" y2="13272"/>
                        <a14:foregroundMark x1="46627" y1="51190" x2="51166" y2="47046"/>
                        <a14:foregroundMark x1="24479" y1="90168" x2="53150" y2="9016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30"/>
          <a:stretch/>
        </p:blipFill>
        <p:spPr>
          <a:xfrm>
            <a:off x="210881" y="521866"/>
            <a:ext cx="1945442" cy="99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正方形/長方形 83"/>
          <p:cNvSpPr/>
          <p:nvPr/>
        </p:nvSpPr>
        <p:spPr>
          <a:xfrm>
            <a:off x="277433" y="1413985"/>
            <a:ext cx="1819753" cy="84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900"/>
              </a:lnSpc>
            </a:pPr>
            <a:r>
              <a:rPr lang="ja-JP" altLang="en-US" sz="3200" b="1" cap="none" spc="-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アート</a:t>
            </a:r>
            <a:endParaRPr lang="en-US" altLang="ja-JP" sz="3200" b="1" cap="none" spc="-3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>
              <a:lnSpc>
                <a:spcPts val="2900"/>
              </a:lnSpc>
            </a:pPr>
            <a:r>
              <a:rPr lang="ja-JP" altLang="en-US" sz="3200" b="1" spc="-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サイコロ</a:t>
            </a:r>
            <a:endParaRPr lang="ja-JP" altLang="en-US" sz="3200" b="1" cap="none" spc="-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19344" y="7043733"/>
            <a:ext cx="202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en-US" altLang="ja-JP" dirty="0" smtClean="0"/>
              <a:t>A</a:t>
            </a:r>
            <a:r>
              <a:rPr kumimoji="1" lang="ja-JP" altLang="en-US" sz="1400" dirty="0" smtClean="0"/>
              <a:t>３サイズ印刷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245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130</Words>
  <Application>Microsoft Office PowerPoint</Application>
  <PresentationFormat>ユーザー設定</PresentationFormat>
  <Paragraphs>59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AR P丸ゴシック体E</vt:lpstr>
      <vt:lpstr>AR P悠々ゴシック体E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0180582</dc:creator>
  <cp:lastModifiedBy>0180582</cp:lastModifiedBy>
  <cp:revision>19</cp:revision>
  <cp:lastPrinted>2025-03-14T09:32:30Z</cp:lastPrinted>
  <dcterms:created xsi:type="dcterms:W3CDTF">2025-03-13T02:07:25Z</dcterms:created>
  <dcterms:modified xsi:type="dcterms:W3CDTF">2025-03-14T10:48:49Z</dcterms:modified>
</cp:coreProperties>
</file>