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Lst>
  <p:sldSz cx="28898850" cy="38531800"/>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 d="100"/>
          <a:sy n="20" d="100"/>
        </p:scale>
        <p:origin x="299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12356" y="6306017"/>
            <a:ext cx="21674138" cy="13414775"/>
          </a:xfrm>
        </p:spPr>
        <p:txBody>
          <a:bodyPr anchor="b"/>
          <a:lstStyle>
            <a:lvl1pPr algn="ctr">
              <a:defRPr sz="14222"/>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3612356" y="20238117"/>
            <a:ext cx="21674138" cy="9302929"/>
          </a:xfrm>
        </p:spPr>
        <p:txBody>
          <a:bodyPr/>
          <a:lstStyle>
            <a:lvl1pPr marL="0" indent="0" algn="ctr">
              <a:buNone/>
              <a:defRPr sz="5689"/>
            </a:lvl1pPr>
            <a:lvl2pPr marL="1083701" indent="0" algn="ctr">
              <a:buNone/>
              <a:defRPr sz="4741"/>
            </a:lvl2pPr>
            <a:lvl3pPr marL="2167402" indent="0" algn="ctr">
              <a:buNone/>
              <a:defRPr sz="4267"/>
            </a:lvl3pPr>
            <a:lvl4pPr marL="3251103" indent="0" algn="ctr">
              <a:buNone/>
              <a:defRPr sz="3792"/>
            </a:lvl4pPr>
            <a:lvl5pPr marL="4334805" indent="0" algn="ctr">
              <a:buNone/>
              <a:defRPr sz="3792"/>
            </a:lvl5pPr>
            <a:lvl6pPr marL="5418506" indent="0" algn="ctr">
              <a:buNone/>
              <a:defRPr sz="3792"/>
            </a:lvl6pPr>
            <a:lvl7pPr marL="6502207" indent="0" algn="ctr">
              <a:buNone/>
              <a:defRPr sz="3792"/>
            </a:lvl7pPr>
            <a:lvl8pPr marL="7585908" indent="0" algn="ctr">
              <a:buNone/>
              <a:defRPr sz="3792"/>
            </a:lvl8pPr>
            <a:lvl9pPr marL="8669609" indent="0" algn="ctr">
              <a:buNone/>
              <a:defRPr sz="3792"/>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36058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09699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0680739" y="2051462"/>
            <a:ext cx="6231315" cy="3265391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986796" y="2051462"/>
            <a:ext cx="18332708" cy="3265391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71766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44326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971745" y="9606197"/>
            <a:ext cx="24925258" cy="16028156"/>
          </a:xfrm>
        </p:spPr>
        <p:txBody>
          <a:bodyPr anchor="b"/>
          <a:lstStyle>
            <a:lvl1pPr>
              <a:defRPr sz="14222"/>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71745" y="25785986"/>
            <a:ext cx="24925258" cy="8428828"/>
          </a:xfrm>
        </p:spPr>
        <p:txBody>
          <a:bodyPr/>
          <a:lstStyle>
            <a:lvl1pPr marL="0" indent="0">
              <a:buNone/>
              <a:defRPr sz="5689">
                <a:solidFill>
                  <a:schemeClr val="tx1">
                    <a:tint val="75000"/>
                  </a:schemeClr>
                </a:solidFill>
              </a:defRPr>
            </a:lvl1pPr>
            <a:lvl2pPr marL="1083701" indent="0">
              <a:buNone/>
              <a:defRPr sz="4741">
                <a:solidFill>
                  <a:schemeClr val="tx1">
                    <a:tint val="75000"/>
                  </a:schemeClr>
                </a:solidFill>
              </a:defRPr>
            </a:lvl2pPr>
            <a:lvl3pPr marL="2167402" indent="0">
              <a:buNone/>
              <a:defRPr sz="4267">
                <a:solidFill>
                  <a:schemeClr val="tx1">
                    <a:tint val="75000"/>
                  </a:schemeClr>
                </a:solidFill>
              </a:defRPr>
            </a:lvl3pPr>
            <a:lvl4pPr marL="3251103" indent="0">
              <a:buNone/>
              <a:defRPr sz="3792">
                <a:solidFill>
                  <a:schemeClr val="tx1">
                    <a:tint val="75000"/>
                  </a:schemeClr>
                </a:solidFill>
              </a:defRPr>
            </a:lvl4pPr>
            <a:lvl5pPr marL="4334805" indent="0">
              <a:buNone/>
              <a:defRPr sz="3792">
                <a:solidFill>
                  <a:schemeClr val="tx1">
                    <a:tint val="75000"/>
                  </a:schemeClr>
                </a:solidFill>
              </a:defRPr>
            </a:lvl5pPr>
            <a:lvl6pPr marL="5418506" indent="0">
              <a:buNone/>
              <a:defRPr sz="3792">
                <a:solidFill>
                  <a:schemeClr val="tx1">
                    <a:tint val="75000"/>
                  </a:schemeClr>
                </a:solidFill>
              </a:defRPr>
            </a:lvl6pPr>
            <a:lvl7pPr marL="6502207" indent="0">
              <a:buNone/>
              <a:defRPr sz="3792">
                <a:solidFill>
                  <a:schemeClr val="tx1">
                    <a:tint val="75000"/>
                  </a:schemeClr>
                </a:solidFill>
              </a:defRPr>
            </a:lvl7pPr>
            <a:lvl8pPr marL="7585908" indent="0">
              <a:buNone/>
              <a:defRPr sz="3792">
                <a:solidFill>
                  <a:schemeClr val="tx1">
                    <a:tint val="75000"/>
                  </a:schemeClr>
                </a:solidFill>
              </a:defRPr>
            </a:lvl8pPr>
            <a:lvl9pPr marL="8669609" indent="0">
              <a:buNone/>
              <a:defRPr sz="3792">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161531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986796" y="10257308"/>
            <a:ext cx="12282011" cy="2444807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4630043" y="10257308"/>
            <a:ext cx="12282011" cy="2444807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78370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0" y="2051465"/>
            <a:ext cx="24925258" cy="744770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90561" y="9445645"/>
            <a:ext cx="12225567" cy="4629165"/>
          </a:xfrm>
        </p:spPr>
        <p:txBody>
          <a:bodyPr anchor="b"/>
          <a:lstStyle>
            <a:lvl1pPr marL="0" indent="0">
              <a:buNone/>
              <a:defRPr sz="5689" b="1"/>
            </a:lvl1pPr>
            <a:lvl2pPr marL="1083701" indent="0">
              <a:buNone/>
              <a:defRPr sz="4741" b="1"/>
            </a:lvl2pPr>
            <a:lvl3pPr marL="2167402" indent="0">
              <a:buNone/>
              <a:defRPr sz="4267" b="1"/>
            </a:lvl3pPr>
            <a:lvl4pPr marL="3251103" indent="0">
              <a:buNone/>
              <a:defRPr sz="3792" b="1"/>
            </a:lvl4pPr>
            <a:lvl5pPr marL="4334805" indent="0">
              <a:buNone/>
              <a:defRPr sz="3792" b="1"/>
            </a:lvl5pPr>
            <a:lvl6pPr marL="5418506" indent="0">
              <a:buNone/>
              <a:defRPr sz="3792" b="1"/>
            </a:lvl6pPr>
            <a:lvl7pPr marL="6502207" indent="0">
              <a:buNone/>
              <a:defRPr sz="3792" b="1"/>
            </a:lvl7pPr>
            <a:lvl8pPr marL="7585908" indent="0">
              <a:buNone/>
              <a:defRPr sz="3792" b="1"/>
            </a:lvl8pPr>
            <a:lvl9pPr marL="8669609" indent="0">
              <a:buNone/>
              <a:defRPr sz="379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990561" y="14074810"/>
            <a:ext cx="12225567" cy="2070192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4630043" y="9445645"/>
            <a:ext cx="12285775" cy="4629165"/>
          </a:xfrm>
        </p:spPr>
        <p:txBody>
          <a:bodyPr anchor="b"/>
          <a:lstStyle>
            <a:lvl1pPr marL="0" indent="0">
              <a:buNone/>
              <a:defRPr sz="5689" b="1"/>
            </a:lvl1pPr>
            <a:lvl2pPr marL="1083701" indent="0">
              <a:buNone/>
              <a:defRPr sz="4741" b="1"/>
            </a:lvl2pPr>
            <a:lvl3pPr marL="2167402" indent="0">
              <a:buNone/>
              <a:defRPr sz="4267" b="1"/>
            </a:lvl3pPr>
            <a:lvl4pPr marL="3251103" indent="0">
              <a:buNone/>
              <a:defRPr sz="3792" b="1"/>
            </a:lvl4pPr>
            <a:lvl5pPr marL="4334805" indent="0">
              <a:buNone/>
              <a:defRPr sz="3792" b="1"/>
            </a:lvl5pPr>
            <a:lvl6pPr marL="5418506" indent="0">
              <a:buNone/>
              <a:defRPr sz="3792" b="1"/>
            </a:lvl6pPr>
            <a:lvl7pPr marL="6502207" indent="0">
              <a:buNone/>
              <a:defRPr sz="3792" b="1"/>
            </a:lvl7pPr>
            <a:lvl8pPr marL="7585908" indent="0">
              <a:buNone/>
              <a:defRPr sz="3792" b="1"/>
            </a:lvl8pPr>
            <a:lvl9pPr marL="8669609" indent="0">
              <a:buNone/>
              <a:defRPr sz="379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4630043" y="14074810"/>
            <a:ext cx="12285775" cy="2070192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075170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26192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308389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1" y="2568787"/>
            <a:ext cx="9320631" cy="8990753"/>
          </a:xfrm>
        </p:spPr>
        <p:txBody>
          <a:bodyPr anchor="b"/>
          <a:lstStyle>
            <a:lvl1pPr>
              <a:defRPr sz="7585"/>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2285775" y="5547869"/>
            <a:ext cx="14630043" cy="27382552"/>
          </a:xfrm>
        </p:spPr>
        <p:txBody>
          <a:bodyPr/>
          <a:lstStyle>
            <a:lvl1pPr>
              <a:defRPr sz="7585"/>
            </a:lvl1pPr>
            <a:lvl2pPr>
              <a:defRPr sz="6637"/>
            </a:lvl2pPr>
            <a:lvl3pPr>
              <a:defRPr sz="5689"/>
            </a:lvl3pPr>
            <a:lvl4pPr>
              <a:defRPr sz="4741"/>
            </a:lvl4pPr>
            <a:lvl5pPr>
              <a:defRPr sz="4741"/>
            </a:lvl5pPr>
            <a:lvl6pPr>
              <a:defRPr sz="4741"/>
            </a:lvl6pPr>
            <a:lvl7pPr>
              <a:defRPr sz="4741"/>
            </a:lvl7pPr>
            <a:lvl8pPr>
              <a:defRPr sz="4741"/>
            </a:lvl8pPr>
            <a:lvl9pPr>
              <a:defRPr sz="4741"/>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990561" y="11559540"/>
            <a:ext cx="9320631" cy="21415478"/>
          </a:xfrm>
        </p:spPr>
        <p:txBody>
          <a:bodyPr/>
          <a:lstStyle>
            <a:lvl1pPr marL="0" indent="0">
              <a:buNone/>
              <a:defRPr sz="3792"/>
            </a:lvl1pPr>
            <a:lvl2pPr marL="1083701" indent="0">
              <a:buNone/>
              <a:defRPr sz="3318"/>
            </a:lvl2pPr>
            <a:lvl3pPr marL="2167402" indent="0">
              <a:buNone/>
              <a:defRPr sz="2844"/>
            </a:lvl3pPr>
            <a:lvl4pPr marL="3251103" indent="0">
              <a:buNone/>
              <a:defRPr sz="2370"/>
            </a:lvl4pPr>
            <a:lvl5pPr marL="4334805" indent="0">
              <a:buNone/>
              <a:defRPr sz="2370"/>
            </a:lvl5pPr>
            <a:lvl6pPr marL="5418506" indent="0">
              <a:buNone/>
              <a:defRPr sz="2370"/>
            </a:lvl6pPr>
            <a:lvl7pPr marL="6502207" indent="0">
              <a:buNone/>
              <a:defRPr sz="2370"/>
            </a:lvl7pPr>
            <a:lvl8pPr marL="7585908" indent="0">
              <a:buNone/>
              <a:defRPr sz="2370"/>
            </a:lvl8pPr>
            <a:lvl9pPr marL="8669609" indent="0">
              <a:buNone/>
              <a:defRPr sz="237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45210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561" y="2568787"/>
            <a:ext cx="9320631" cy="8990753"/>
          </a:xfrm>
        </p:spPr>
        <p:txBody>
          <a:bodyPr anchor="b"/>
          <a:lstStyle>
            <a:lvl1pPr>
              <a:defRPr sz="7585"/>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2285775" y="5547869"/>
            <a:ext cx="14630043" cy="27382552"/>
          </a:xfrm>
        </p:spPr>
        <p:txBody>
          <a:bodyPr/>
          <a:lstStyle>
            <a:lvl1pPr marL="0" indent="0">
              <a:buNone/>
              <a:defRPr sz="7585"/>
            </a:lvl1pPr>
            <a:lvl2pPr marL="1083701" indent="0">
              <a:buNone/>
              <a:defRPr sz="6637"/>
            </a:lvl2pPr>
            <a:lvl3pPr marL="2167402" indent="0">
              <a:buNone/>
              <a:defRPr sz="5689"/>
            </a:lvl3pPr>
            <a:lvl4pPr marL="3251103" indent="0">
              <a:buNone/>
              <a:defRPr sz="4741"/>
            </a:lvl4pPr>
            <a:lvl5pPr marL="4334805" indent="0">
              <a:buNone/>
              <a:defRPr sz="4741"/>
            </a:lvl5pPr>
            <a:lvl6pPr marL="5418506" indent="0">
              <a:buNone/>
              <a:defRPr sz="4741"/>
            </a:lvl6pPr>
            <a:lvl7pPr marL="6502207" indent="0">
              <a:buNone/>
              <a:defRPr sz="4741"/>
            </a:lvl7pPr>
            <a:lvl8pPr marL="7585908" indent="0">
              <a:buNone/>
              <a:defRPr sz="4741"/>
            </a:lvl8pPr>
            <a:lvl9pPr marL="8669609" indent="0">
              <a:buNone/>
              <a:defRPr sz="4741"/>
            </a:lvl9pPr>
          </a:lstStyle>
          <a:p>
            <a:endParaRPr kumimoji="1" lang="ja-JP" altLang="en-US"/>
          </a:p>
        </p:txBody>
      </p:sp>
      <p:sp>
        <p:nvSpPr>
          <p:cNvPr id="4" name="テキスト プレースホルダー 3"/>
          <p:cNvSpPr>
            <a:spLocks noGrp="1"/>
          </p:cNvSpPr>
          <p:nvPr>
            <p:ph type="body" sz="half" idx="2"/>
          </p:nvPr>
        </p:nvSpPr>
        <p:spPr>
          <a:xfrm>
            <a:off x="1990561" y="11559540"/>
            <a:ext cx="9320631" cy="21415478"/>
          </a:xfrm>
        </p:spPr>
        <p:txBody>
          <a:bodyPr/>
          <a:lstStyle>
            <a:lvl1pPr marL="0" indent="0">
              <a:buNone/>
              <a:defRPr sz="3792"/>
            </a:lvl1pPr>
            <a:lvl2pPr marL="1083701" indent="0">
              <a:buNone/>
              <a:defRPr sz="3318"/>
            </a:lvl2pPr>
            <a:lvl3pPr marL="2167402" indent="0">
              <a:buNone/>
              <a:defRPr sz="2844"/>
            </a:lvl3pPr>
            <a:lvl4pPr marL="3251103" indent="0">
              <a:buNone/>
              <a:defRPr sz="2370"/>
            </a:lvl4pPr>
            <a:lvl5pPr marL="4334805" indent="0">
              <a:buNone/>
              <a:defRPr sz="2370"/>
            </a:lvl5pPr>
            <a:lvl6pPr marL="5418506" indent="0">
              <a:buNone/>
              <a:defRPr sz="2370"/>
            </a:lvl6pPr>
            <a:lvl7pPr marL="6502207" indent="0">
              <a:buNone/>
              <a:defRPr sz="2370"/>
            </a:lvl7pPr>
            <a:lvl8pPr marL="7585908" indent="0">
              <a:buNone/>
              <a:defRPr sz="2370"/>
            </a:lvl8pPr>
            <a:lvl9pPr marL="8669609" indent="0">
              <a:buNone/>
              <a:defRPr sz="237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2FC60C5-D2D6-4EFF-9F4A-9E560363C791}" type="datetimeFigureOut">
              <a:rPr kumimoji="1" lang="ja-JP" altLang="en-US" smtClean="0"/>
              <a:t>2025/4/24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272284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986796" y="2051465"/>
            <a:ext cx="24925258" cy="74477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986796" y="10257308"/>
            <a:ext cx="24925258" cy="2444807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986796" y="35713273"/>
            <a:ext cx="6502241" cy="2051462"/>
          </a:xfrm>
          <a:prstGeom prst="rect">
            <a:avLst/>
          </a:prstGeom>
        </p:spPr>
        <p:txBody>
          <a:bodyPr vert="horz" lIns="91440" tIns="45720" rIns="91440" bIns="45720" rtlCol="0" anchor="ctr"/>
          <a:lstStyle>
            <a:lvl1pPr algn="l">
              <a:defRPr sz="2844">
                <a:solidFill>
                  <a:schemeClr val="tx1">
                    <a:tint val="75000"/>
                  </a:schemeClr>
                </a:solidFill>
              </a:defRPr>
            </a:lvl1pPr>
          </a:lstStyle>
          <a:p>
            <a:fld id="{72FC60C5-D2D6-4EFF-9F4A-9E560363C791}" type="datetimeFigureOut">
              <a:rPr kumimoji="1" lang="ja-JP" altLang="en-US" smtClean="0"/>
              <a:t>2025/4/24</a:t>
            </a:fld>
            <a:endParaRPr kumimoji="1" lang="ja-JP" altLang="en-US"/>
          </a:p>
        </p:txBody>
      </p:sp>
      <p:sp>
        <p:nvSpPr>
          <p:cNvPr id="5" name="フッター プレースホルダー 4"/>
          <p:cNvSpPr>
            <a:spLocks noGrp="1"/>
          </p:cNvSpPr>
          <p:nvPr>
            <p:ph type="ftr" sz="quarter" idx="3"/>
          </p:nvPr>
        </p:nvSpPr>
        <p:spPr>
          <a:xfrm>
            <a:off x="9572744" y="35713273"/>
            <a:ext cx="9753362" cy="2051462"/>
          </a:xfrm>
          <a:prstGeom prst="rect">
            <a:avLst/>
          </a:prstGeom>
        </p:spPr>
        <p:txBody>
          <a:bodyPr vert="horz" lIns="91440" tIns="45720" rIns="91440" bIns="45720" rtlCol="0" anchor="ctr"/>
          <a:lstStyle>
            <a:lvl1pPr algn="ctr">
              <a:defRPr sz="284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0409813" y="35713273"/>
            <a:ext cx="6502241" cy="2051462"/>
          </a:xfrm>
          <a:prstGeom prst="rect">
            <a:avLst/>
          </a:prstGeom>
        </p:spPr>
        <p:txBody>
          <a:bodyPr vert="horz" lIns="91440" tIns="45720" rIns="91440" bIns="45720" rtlCol="0" anchor="ctr"/>
          <a:lstStyle>
            <a:lvl1pPr algn="r">
              <a:defRPr sz="2844">
                <a:solidFill>
                  <a:schemeClr val="tx1">
                    <a:tint val="75000"/>
                  </a:schemeClr>
                </a:solidFill>
              </a:defRPr>
            </a:lvl1pPr>
          </a:lstStyle>
          <a:p>
            <a:fld id="{D60E485E-95AB-40A6-9D38-8F1C534288A0}" type="slidenum">
              <a:rPr kumimoji="1" lang="ja-JP" altLang="en-US" smtClean="0"/>
              <a:t>‹#›</a:t>
            </a:fld>
            <a:endParaRPr kumimoji="1" lang="ja-JP" altLang="en-US"/>
          </a:p>
        </p:txBody>
      </p:sp>
    </p:spTree>
    <p:extLst>
      <p:ext uri="{BB962C8B-B14F-4D97-AF65-F5344CB8AC3E}">
        <p14:creationId xmlns:p14="http://schemas.microsoft.com/office/powerpoint/2010/main" val="404125134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2167402" rtl="0" eaLnBrk="1" latinLnBrk="0" hangingPunct="1">
        <a:lnSpc>
          <a:spcPct val="90000"/>
        </a:lnSpc>
        <a:spcBef>
          <a:spcPct val="0"/>
        </a:spcBef>
        <a:buNone/>
        <a:defRPr kumimoji="1" sz="10429" kern="1200">
          <a:solidFill>
            <a:schemeClr val="tx1"/>
          </a:solidFill>
          <a:latin typeface="+mj-lt"/>
          <a:ea typeface="+mj-ea"/>
          <a:cs typeface="+mj-cs"/>
        </a:defRPr>
      </a:lvl1pPr>
    </p:titleStyle>
    <p:bodyStyle>
      <a:lvl1pPr marL="541851" indent="-541851" algn="l" defTabSz="2167402" rtl="0" eaLnBrk="1" latinLnBrk="0" hangingPunct="1">
        <a:lnSpc>
          <a:spcPct val="90000"/>
        </a:lnSpc>
        <a:spcBef>
          <a:spcPts val="2370"/>
        </a:spcBef>
        <a:buFont typeface="Arial" panose="020B0604020202020204" pitchFamily="34" charset="0"/>
        <a:buChar char="•"/>
        <a:defRPr kumimoji="1" sz="6637" kern="1200">
          <a:solidFill>
            <a:schemeClr val="tx1"/>
          </a:solidFill>
          <a:latin typeface="+mn-lt"/>
          <a:ea typeface="+mn-ea"/>
          <a:cs typeface="+mn-cs"/>
        </a:defRPr>
      </a:lvl1pPr>
      <a:lvl2pPr marL="1625552" indent="-541851" algn="l" defTabSz="2167402" rtl="0" eaLnBrk="1" latinLnBrk="0" hangingPunct="1">
        <a:lnSpc>
          <a:spcPct val="90000"/>
        </a:lnSpc>
        <a:spcBef>
          <a:spcPts val="1185"/>
        </a:spcBef>
        <a:buFont typeface="Arial" panose="020B0604020202020204" pitchFamily="34" charset="0"/>
        <a:buChar char="•"/>
        <a:defRPr kumimoji="1" sz="5689" kern="1200">
          <a:solidFill>
            <a:schemeClr val="tx1"/>
          </a:solidFill>
          <a:latin typeface="+mn-lt"/>
          <a:ea typeface="+mn-ea"/>
          <a:cs typeface="+mn-cs"/>
        </a:defRPr>
      </a:lvl2pPr>
      <a:lvl3pPr marL="2709253" indent="-541851" algn="l" defTabSz="2167402" rtl="0" eaLnBrk="1" latinLnBrk="0" hangingPunct="1">
        <a:lnSpc>
          <a:spcPct val="90000"/>
        </a:lnSpc>
        <a:spcBef>
          <a:spcPts val="1185"/>
        </a:spcBef>
        <a:buFont typeface="Arial" panose="020B0604020202020204" pitchFamily="34" charset="0"/>
        <a:buChar char="•"/>
        <a:defRPr kumimoji="1" sz="4741" kern="1200">
          <a:solidFill>
            <a:schemeClr val="tx1"/>
          </a:solidFill>
          <a:latin typeface="+mn-lt"/>
          <a:ea typeface="+mn-ea"/>
          <a:cs typeface="+mn-cs"/>
        </a:defRPr>
      </a:lvl3pPr>
      <a:lvl4pPr marL="3792954"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4pPr>
      <a:lvl5pPr marL="4876655"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5pPr>
      <a:lvl6pPr marL="5960356"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6pPr>
      <a:lvl7pPr marL="7044058"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7pPr>
      <a:lvl8pPr marL="8127759"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8pPr>
      <a:lvl9pPr marL="9211460" indent="-541851" algn="l" defTabSz="2167402" rtl="0" eaLnBrk="1" latinLnBrk="0" hangingPunct="1">
        <a:lnSpc>
          <a:spcPct val="90000"/>
        </a:lnSpc>
        <a:spcBef>
          <a:spcPts val="1185"/>
        </a:spcBef>
        <a:buFont typeface="Arial" panose="020B0604020202020204" pitchFamily="34" charset="0"/>
        <a:buChar char="•"/>
        <a:defRPr kumimoji="1" sz="4267" kern="1200">
          <a:solidFill>
            <a:schemeClr val="tx1"/>
          </a:solidFill>
          <a:latin typeface="+mn-lt"/>
          <a:ea typeface="+mn-ea"/>
          <a:cs typeface="+mn-cs"/>
        </a:defRPr>
      </a:lvl9pPr>
    </p:bodyStyle>
    <p:otherStyle>
      <a:defPPr>
        <a:defRPr lang="ja-JP"/>
      </a:defPPr>
      <a:lvl1pPr marL="0" algn="l" defTabSz="2167402" rtl="0" eaLnBrk="1" latinLnBrk="0" hangingPunct="1">
        <a:defRPr kumimoji="1" sz="4267" kern="1200">
          <a:solidFill>
            <a:schemeClr val="tx1"/>
          </a:solidFill>
          <a:latin typeface="+mn-lt"/>
          <a:ea typeface="+mn-ea"/>
          <a:cs typeface="+mn-cs"/>
        </a:defRPr>
      </a:lvl1pPr>
      <a:lvl2pPr marL="1083701" algn="l" defTabSz="2167402" rtl="0" eaLnBrk="1" latinLnBrk="0" hangingPunct="1">
        <a:defRPr kumimoji="1" sz="4267" kern="1200">
          <a:solidFill>
            <a:schemeClr val="tx1"/>
          </a:solidFill>
          <a:latin typeface="+mn-lt"/>
          <a:ea typeface="+mn-ea"/>
          <a:cs typeface="+mn-cs"/>
        </a:defRPr>
      </a:lvl2pPr>
      <a:lvl3pPr marL="2167402" algn="l" defTabSz="2167402" rtl="0" eaLnBrk="1" latinLnBrk="0" hangingPunct="1">
        <a:defRPr kumimoji="1" sz="4267" kern="1200">
          <a:solidFill>
            <a:schemeClr val="tx1"/>
          </a:solidFill>
          <a:latin typeface="+mn-lt"/>
          <a:ea typeface="+mn-ea"/>
          <a:cs typeface="+mn-cs"/>
        </a:defRPr>
      </a:lvl3pPr>
      <a:lvl4pPr marL="3251103" algn="l" defTabSz="2167402" rtl="0" eaLnBrk="1" latinLnBrk="0" hangingPunct="1">
        <a:defRPr kumimoji="1" sz="4267" kern="1200">
          <a:solidFill>
            <a:schemeClr val="tx1"/>
          </a:solidFill>
          <a:latin typeface="+mn-lt"/>
          <a:ea typeface="+mn-ea"/>
          <a:cs typeface="+mn-cs"/>
        </a:defRPr>
      </a:lvl4pPr>
      <a:lvl5pPr marL="4334805" algn="l" defTabSz="2167402" rtl="0" eaLnBrk="1" latinLnBrk="0" hangingPunct="1">
        <a:defRPr kumimoji="1" sz="4267" kern="1200">
          <a:solidFill>
            <a:schemeClr val="tx1"/>
          </a:solidFill>
          <a:latin typeface="+mn-lt"/>
          <a:ea typeface="+mn-ea"/>
          <a:cs typeface="+mn-cs"/>
        </a:defRPr>
      </a:lvl5pPr>
      <a:lvl6pPr marL="5418506" algn="l" defTabSz="2167402" rtl="0" eaLnBrk="1" latinLnBrk="0" hangingPunct="1">
        <a:defRPr kumimoji="1" sz="4267" kern="1200">
          <a:solidFill>
            <a:schemeClr val="tx1"/>
          </a:solidFill>
          <a:latin typeface="+mn-lt"/>
          <a:ea typeface="+mn-ea"/>
          <a:cs typeface="+mn-cs"/>
        </a:defRPr>
      </a:lvl6pPr>
      <a:lvl7pPr marL="6502207" algn="l" defTabSz="2167402" rtl="0" eaLnBrk="1" latinLnBrk="0" hangingPunct="1">
        <a:defRPr kumimoji="1" sz="4267" kern="1200">
          <a:solidFill>
            <a:schemeClr val="tx1"/>
          </a:solidFill>
          <a:latin typeface="+mn-lt"/>
          <a:ea typeface="+mn-ea"/>
          <a:cs typeface="+mn-cs"/>
        </a:defRPr>
      </a:lvl7pPr>
      <a:lvl8pPr marL="7585908" algn="l" defTabSz="2167402" rtl="0" eaLnBrk="1" latinLnBrk="0" hangingPunct="1">
        <a:defRPr kumimoji="1" sz="4267" kern="1200">
          <a:solidFill>
            <a:schemeClr val="tx1"/>
          </a:solidFill>
          <a:latin typeface="+mn-lt"/>
          <a:ea typeface="+mn-ea"/>
          <a:cs typeface="+mn-cs"/>
        </a:defRPr>
      </a:lvl8pPr>
      <a:lvl9pPr marL="8669609" algn="l" defTabSz="2167402" rtl="0" eaLnBrk="1" latinLnBrk="0" hangingPunct="1">
        <a:defRPr kumimoji="1" sz="42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CADFF1"/>
            </a:gs>
            <a:gs pos="72000">
              <a:schemeClr val="accent1">
                <a:lumMod val="40000"/>
                <a:lumOff val="60000"/>
              </a:schemeClr>
            </a:gs>
            <a:gs pos="56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 name="正方形/長方形 3"/>
          <p:cNvSpPr/>
          <p:nvPr/>
        </p:nvSpPr>
        <p:spPr>
          <a:xfrm>
            <a:off x="4453678" y="137202"/>
            <a:ext cx="21197648" cy="1662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800" dirty="0" smtClean="0">
                <a:solidFill>
                  <a:schemeClr val="tx1"/>
                </a:solidFill>
                <a:latin typeface="AR P丸ゴシック体E" panose="020F0900000000000000" pitchFamily="50" charset="-128"/>
                <a:ea typeface="AR P丸ゴシック体E" panose="020F0900000000000000" pitchFamily="50" charset="-128"/>
              </a:rPr>
              <a:t>ＳＮＳ型投資・ロマンス詐欺手口別３類型</a:t>
            </a:r>
            <a:endParaRPr kumimoji="1" lang="ja-JP" altLang="en-US" sz="8800" dirty="0">
              <a:solidFill>
                <a:schemeClr val="tx1"/>
              </a:solidFill>
              <a:latin typeface="AR P丸ゴシック体E" panose="020F0900000000000000" pitchFamily="50" charset="-128"/>
              <a:ea typeface="AR P丸ゴシック体E" panose="020F0900000000000000" pitchFamily="50" charset="-128"/>
            </a:endParaRPr>
          </a:p>
        </p:txBody>
      </p:sp>
      <p:sp>
        <p:nvSpPr>
          <p:cNvPr id="9" name="角丸四角形 8"/>
          <p:cNvSpPr/>
          <p:nvPr/>
        </p:nvSpPr>
        <p:spPr>
          <a:xfrm>
            <a:off x="411112" y="8905576"/>
            <a:ext cx="8210994" cy="162835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ＳＮＳ型投資詐欺</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5" name="角丸四角形 14"/>
          <p:cNvSpPr/>
          <p:nvPr/>
        </p:nvSpPr>
        <p:spPr>
          <a:xfrm>
            <a:off x="411111" y="16771795"/>
            <a:ext cx="8085133" cy="2245267"/>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ＳＮＳ型ロマンス詐欺（投資名目）</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7" name="角丸四角形 16"/>
          <p:cNvSpPr/>
          <p:nvPr/>
        </p:nvSpPr>
        <p:spPr>
          <a:xfrm>
            <a:off x="452120" y="24647115"/>
            <a:ext cx="8169986" cy="339013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0" dirty="0" smtClean="0">
                <a:solidFill>
                  <a:schemeClr val="tx1"/>
                </a:solidFill>
                <a:latin typeface="AR丸ゴシック体E" panose="020F0909000000000000" pitchFamily="49" charset="-128"/>
                <a:ea typeface="AR丸ゴシック体E" panose="020F0909000000000000" pitchFamily="49" charset="-128"/>
              </a:rPr>
              <a:t>ＳＮＳ型ロマンス詐欺（その他のロマンス等名目）</a:t>
            </a:r>
            <a:endParaRPr kumimoji="1" lang="ja-JP" altLang="en-US" sz="6000" dirty="0">
              <a:solidFill>
                <a:schemeClr val="tx1"/>
              </a:solidFill>
              <a:latin typeface="AR丸ゴシック体E" panose="020F0909000000000000" pitchFamily="49" charset="-128"/>
              <a:ea typeface="AR丸ゴシック体E" panose="020F0909000000000000" pitchFamily="49" charset="-128"/>
            </a:endParaRPr>
          </a:p>
        </p:txBody>
      </p:sp>
      <p:sp>
        <p:nvSpPr>
          <p:cNvPr id="18" name="角丸四角形 17"/>
          <p:cNvSpPr/>
          <p:nvPr/>
        </p:nvSpPr>
        <p:spPr>
          <a:xfrm>
            <a:off x="8937520" y="16036741"/>
            <a:ext cx="19320390" cy="371537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400" dirty="0">
                <a:solidFill>
                  <a:schemeClr val="tx1"/>
                </a:solidFill>
              </a:rPr>
              <a:t>恋愛感情や親近感を抱かせながら投資に誘導し、投資金名目やその利益</a:t>
            </a:r>
            <a:r>
              <a:rPr lang="ja-JP" altLang="en-US" sz="4400" dirty="0" smtClean="0">
                <a:solidFill>
                  <a:schemeClr val="tx1"/>
                </a:solidFill>
              </a:rPr>
              <a:t>の出金</a:t>
            </a:r>
            <a:r>
              <a:rPr lang="ja-JP" altLang="en-US" sz="4400" dirty="0">
                <a:solidFill>
                  <a:schemeClr val="tx1"/>
                </a:solidFill>
              </a:rPr>
              <a:t>手数料名目などで金銭等をだまし取るもの。</a:t>
            </a:r>
          </a:p>
        </p:txBody>
      </p:sp>
      <p:sp>
        <p:nvSpPr>
          <p:cNvPr id="19" name="角丸四角形 18"/>
          <p:cNvSpPr/>
          <p:nvPr/>
        </p:nvSpPr>
        <p:spPr>
          <a:xfrm>
            <a:off x="8937520" y="24193582"/>
            <a:ext cx="19320390" cy="429719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400" dirty="0">
                <a:solidFill>
                  <a:schemeClr val="tx1"/>
                </a:solidFill>
              </a:rPr>
              <a:t>恋愛感情や親近感を抱かせながら架空の事実を口実とし、交際の継続等</a:t>
            </a:r>
            <a:r>
              <a:rPr lang="ja-JP" altLang="en-US" sz="4400" dirty="0" smtClean="0">
                <a:solidFill>
                  <a:schemeClr val="tx1"/>
                </a:solidFill>
              </a:rPr>
              <a:t>を前提</a:t>
            </a:r>
            <a:r>
              <a:rPr lang="ja-JP" altLang="en-US" sz="4400" dirty="0">
                <a:solidFill>
                  <a:schemeClr val="tx1"/>
                </a:solidFill>
              </a:rPr>
              <a:t>とした各種名目で金銭等をだまし取るもの（ＳＮＳ型ロマンス詐欺の</a:t>
            </a:r>
            <a:r>
              <a:rPr lang="ja-JP" altLang="en-US" sz="4400" dirty="0" smtClean="0">
                <a:solidFill>
                  <a:schemeClr val="tx1"/>
                </a:solidFill>
              </a:rPr>
              <a:t>投資</a:t>
            </a:r>
            <a:r>
              <a:rPr lang="ja-JP" altLang="en-US" sz="4400" dirty="0">
                <a:solidFill>
                  <a:schemeClr val="tx1"/>
                </a:solidFill>
              </a:rPr>
              <a:t>名目に該当するものを除く。）。</a:t>
            </a:r>
          </a:p>
        </p:txBody>
      </p:sp>
      <p:sp>
        <p:nvSpPr>
          <p:cNvPr id="33" name="角丸四角形 32"/>
          <p:cNvSpPr/>
          <p:nvPr/>
        </p:nvSpPr>
        <p:spPr>
          <a:xfrm>
            <a:off x="8937520" y="7390700"/>
            <a:ext cx="19320390" cy="465810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4400" dirty="0">
                <a:solidFill>
                  <a:schemeClr val="tx1"/>
                </a:solidFill>
              </a:rPr>
              <a:t>投資すれば利益が得られるものと誤信させ、投資アプリ等に誘導する</a:t>
            </a:r>
            <a:r>
              <a:rPr lang="ja-JP" altLang="en-US" sz="4400" dirty="0" smtClean="0">
                <a:solidFill>
                  <a:schemeClr val="tx1"/>
                </a:solidFill>
              </a:rPr>
              <a:t>などし</a:t>
            </a:r>
            <a:r>
              <a:rPr lang="ja-JP" altLang="en-US" sz="4400" dirty="0">
                <a:solidFill>
                  <a:schemeClr val="tx1"/>
                </a:solidFill>
              </a:rPr>
              <a:t>、虚偽の利益を表示する方法などにより心理的安心感を与え、架空の投資</a:t>
            </a:r>
            <a:r>
              <a:rPr lang="ja-JP" altLang="en-US" sz="4400" dirty="0" smtClean="0">
                <a:solidFill>
                  <a:schemeClr val="tx1"/>
                </a:solidFill>
              </a:rPr>
              <a:t>を継続</a:t>
            </a:r>
            <a:r>
              <a:rPr lang="ja-JP" altLang="en-US" sz="4400" dirty="0">
                <a:solidFill>
                  <a:schemeClr val="tx1"/>
                </a:solidFill>
              </a:rPr>
              <a:t>させながら、投資金名目やその利益の出金手数料名目などで金銭等を</a:t>
            </a:r>
            <a:r>
              <a:rPr lang="ja-JP" altLang="en-US" sz="4400" dirty="0" smtClean="0">
                <a:solidFill>
                  <a:schemeClr val="tx1"/>
                </a:solidFill>
              </a:rPr>
              <a:t>だまし</a:t>
            </a:r>
            <a:r>
              <a:rPr lang="ja-JP" altLang="en-US" sz="4400" dirty="0">
                <a:solidFill>
                  <a:schemeClr val="tx1"/>
                </a:solidFill>
              </a:rPr>
              <a:t>取るもの（ＳＮＳ型ロマンス詐欺の投資名目に該当するものを除く。）</a:t>
            </a:r>
            <a:r>
              <a:rPr lang="ja-JP" altLang="en-US" sz="4400" dirty="0" smtClean="0">
                <a:solidFill>
                  <a:schemeClr val="tx1"/>
                </a:solidFill>
              </a:rPr>
              <a:t>。</a:t>
            </a:r>
            <a:endParaRPr kumimoji="1" lang="ja-JP" altLang="en-US" sz="4400" dirty="0">
              <a:solidFill>
                <a:schemeClr val="tx1"/>
              </a:solidFill>
            </a:endParaRPr>
          </a:p>
        </p:txBody>
      </p:sp>
      <p:sp>
        <p:nvSpPr>
          <p:cNvPr id="34" name="正方形/長方形 33"/>
          <p:cNvSpPr/>
          <p:nvPr/>
        </p:nvSpPr>
        <p:spPr>
          <a:xfrm>
            <a:off x="26986140" y="-281615"/>
            <a:ext cx="1912710" cy="16625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5400" dirty="0" smtClean="0">
                <a:solidFill>
                  <a:schemeClr val="tx1"/>
                </a:solidFill>
                <a:latin typeface="AR P丸ゴシック体E" panose="020F0900000000000000" pitchFamily="50" charset="-128"/>
                <a:ea typeface="AR P丸ゴシック体E" panose="020F0900000000000000" pitchFamily="50" charset="-128"/>
              </a:rPr>
              <a:t>別紙</a:t>
            </a:r>
            <a:endParaRPr kumimoji="1" lang="ja-JP" altLang="en-US" sz="5400" dirty="0">
              <a:solidFill>
                <a:schemeClr val="tx1"/>
              </a:solidFill>
              <a:latin typeface="AR P丸ゴシック体E" panose="020F0900000000000000" pitchFamily="50" charset="-128"/>
              <a:ea typeface="AR P丸ゴシック体E" panose="020F0900000000000000" pitchFamily="50" charset="-128"/>
            </a:endParaRPr>
          </a:p>
        </p:txBody>
      </p:sp>
      <p:sp>
        <p:nvSpPr>
          <p:cNvPr id="2" name="正方形/長方形 1"/>
          <p:cNvSpPr/>
          <p:nvPr/>
        </p:nvSpPr>
        <p:spPr>
          <a:xfrm>
            <a:off x="1263286" y="3446018"/>
            <a:ext cx="26679209" cy="1569660"/>
          </a:xfrm>
          <a:prstGeom prst="rect">
            <a:avLst/>
          </a:prstGeom>
        </p:spPr>
        <p:txBody>
          <a:bodyPr wrap="square">
            <a:spAutoFit/>
          </a:bodyPr>
          <a:lstStyle/>
          <a:p>
            <a:pPr algn="just"/>
            <a:r>
              <a:rPr lang="ja-JP" altLang="en-US" sz="4800" dirty="0" smtClean="0">
                <a:solidFill>
                  <a:srgbClr val="000000"/>
                </a:solidFill>
                <a:latin typeface="AR丸ゴシック体E" panose="020F0909000000000000" pitchFamily="49" charset="-128"/>
                <a:ea typeface="AR丸ゴシック体E" panose="020F0909000000000000" pitchFamily="49" charset="-128"/>
              </a:rPr>
              <a:t>　ＳＮＳ</a:t>
            </a:r>
            <a:r>
              <a:rPr lang="ja-JP" altLang="en-US" sz="4800" dirty="0">
                <a:solidFill>
                  <a:srgbClr val="000000"/>
                </a:solidFill>
                <a:latin typeface="AR丸ゴシック体E" panose="020F0909000000000000" pitchFamily="49" charset="-128"/>
                <a:ea typeface="AR丸ゴシック体E" panose="020F0909000000000000" pitchFamily="49" charset="-128"/>
              </a:rPr>
              <a:t>等を通じて対面することなく、交信を重ねるなどして関係を深めて</a:t>
            </a:r>
            <a:r>
              <a:rPr lang="ja-JP" altLang="en-US" sz="4800" dirty="0" smtClean="0">
                <a:solidFill>
                  <a:srgbClr val="000000"/>
                </a:solidFill>
                <a:latin typeface="AR丸ゴシック体E" panose="020F0909000000000000" pitchFamily="49" charset="-128"/>
                <a:ea typeface="AR丸ゴシック体E" panose="020F0909000000000000" pitchFamily="49" charset="-128"/>
              </a:rPr>
              <a:t>信用させ</a:t>
            </a:r>
            <a:r>
              <a:rPr lang="ja-JP" altLang="en-US" sz="4800" dirty="0">
                <a:solidFill>
                  <a:srgbClr val="000000"/>
                </a:solidFill>
                <a:latin typeface="AR丸ゴシック体E" panose="020F0909000000000000" pitchFamily="49" charset="-128"/>
                <a:ea typeface="AR丸ゴシック体E" panose="020F0909000000000000" pitchFamily="49" charset="-128"/>
              </a:rPr>
              <a:t>、指定した預貯金口座への振込みその他の方法により金銭等をだまし取る</a:t>
            </a:r>
            <a:r>
              <a:rPr lang="ja-JP" altLang="en-US" sz="4800" dirty="0" smtClean="0">
                <a:solidFill>
                  <a:srgbClr val="000000"/>
                </a:solidFill>
                <a:latin typeface="AR丸ゴシック体E" panose="020F0909000000000000" pitchFamily="49" charset="-128"/>
                <a:ea typeface="AR丸ゴシック体E" panose="020F0909000000000000" pitchFamily="49" charset="-128"/>
              </a:rPr>
              <a:t>もの</a:t>
            </a:r>
            <a:r>
              <a:rPr lang="ja-JP" altLang="en-US" sz="4800" dirty="0">
                <a:solidFill>
                  <a:srgbClr val="000000"/>
                </a:solidFill>
                <a:latin typeface="AR丸ゴシック体E" panose="020F0909000000000000" pitchFamily="49" charset="-128"/>
                <a:ea typeface="AR丸ゴシック体E" panose="020F0909000000000000" pitchFamily="49" charset="-128"/>
              </a:rPr>
              <a:t>で、以下の分類によるもの。</a:t>
            </a:r>
          </a:p>
        </p:txBody>
      </p:sp>
    </p:spTree>
    <p:extLst>
      <p:ext uri="{BB962C8B-B14F-4D97-AF65-F5344CB8AC3E}">
        <p14:creationId xmlns:p14="http://schemas.microsoft.com/office/powerpoint/2010/main" val="36024400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TotalTime>
  <Words>182</Words>
  <Application>Microsoft Office PowerPoint</Application>
  <PresentationFormat>ユーザー設定</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 P丸ゴシック体E</vt:lpstr>
      <vt:lpstr>AR丸ゴシック体E</vt:lpstr>
      <vt:lpstr>游ゴシック</vt:lpstr>
      <vt:lpstr>游ゴシック Light</vt:lpstr>
      <vt:lpstr>Arial</vt:lpstr>
      <vt:lpstr>Office テーマ</vt:lpstr>
      <vt:lpstr>PowerPoint プレゼンテーション</vt:lpstr>
    </vt:vector>
  </TitlesOfParts>
  <Company>熊本県警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熊本</dc:creator>
  <cp:lastModifiedBy>熊本</cp:lastModifiedBy>
  <cp:revision>18</cp:revision>
  <cp:lastPrinted>2025-04-23T10:14:35Z</cp:lastPrinted>
  <dcterms:created xsi:type="dcterms:W3CDTF">2020-02-18T02:13:07Z</dcterms:created>
  <dcterms:modified xsi:type="dcterms:W3CDTF">2025-04-24T09:04:39Z</dcterms:modified>
</cp:coreProperties>
</file>