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Lst>
  <p:sldSz cx="28898850" cy="38531800"/>
  <p:notesSz cx="6735763"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33" d="100"/>
          <a:sy n="33" d="100"/>
        </p:scale>
        <p:origin x="456" y="-23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3612356" y="6306017"/>
            <a:ext cx="21674138" cy="13414775"/>
          </a:xfrm>
        </p:spPr>
        <p:txBody>
          <a:bodyPr anchor="b"/>
          <a:lstStyle>
            <a:lvl1pPr algn="ctr">
              <a:defRPr sz="14222"/>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3612356" y="20238117"/>
            <a:ext cx="21674138" cy="9302929"/>
          </a:xfrm>
        </p:spPr>
        <p:txBody>
          <a:bodyPr/>
          <a:lstStyle>
            <a:lvl1pPr marL="0" indent="0" algn="ctr">
              <a:buNone/>
              <a:defRPr sz="5689"/>
            </a:lvl1pPr>
            <a:lvl2pPr marL="1083701" indent="0" algn="ctr">
              <a:buNone/>
              <a:defRPr sz="4741"/>
            </a:lvl2pPr>
            <a:lvl3pPr marL="2167402" indent="0" algn="ctr">
              <a:buNone/>
              <a:defRPr sz="4267"/>
            </a:lvl3pPr>
            <a:lvl4pPr marL="3251103" indent="0" algn="ctr">
              <a:buNone/>
              <a:defRPr sz="3792"/>
            </a:lvl4pPr>
            <a:lvl5pPr marL="4334805" indent="0" algn="ctr">
              <a:buNone/>
              <a:defRPr sz="3792"/>
            </a:lvl5pPr>
            <a:lvl6pPr marL="5418506" indent="0" algn="ctr">
              <a:buNone/>
              <a:defRPr sz="3792"/>
            </a:lvl6pPr>
            <a:lvl7pPr marL="6502207" indent="0" algn="ctr">
              <a:buNone/>
              <a:defRPr sz="3792"/>
            </a:lvl7pPr>
            <a:lvl8pPr marL="7585908" indent="0" algn="ctr">
              <a:buNone/>
              <a:defRPr sz="3792"/>
            </a:lvl8pPr>
            <a:lvl9pPr marL="8669609" indent="0" algn="ctr">
              <a:buNone/>
              <a:defRPr sz="3792"/>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2FC60C5-D2D6-4EFF-9F4A-9E560363C791}" type="datetimeFigureOut">
              <a:rPr kumimoji="1" lang="ja-JP" altLang="en-US" smtClean="0"/>
              <a:t>2022/5/31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60E485E-95AB-40A6-9D38-8F1C534288A0}" type="slidenum">
              <a:rPr kumimoji="1" lang="ja-JP" altLang="en-US" smtClean="0"/>
              <a:t>‹#›</a:t>
            </a:fld>
            <a:endParaRPr kumimoji="1" lang="ja-JP" altLang="en-US"/>
          </a:p>
        </p:txBody>
      </p:sp>
    </p:spTree>
    <p:extLst>
      <p:ext uri="{BB962C8B-B14F-4D97-AF65-F5344CB8AC3E}">
        <p14:creationId xmlns:p14="http://schemas.microsoft.com/office/powerpoint/2010/main" val="1360582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2FC60C5-D2D6-4EFF-9F4A-9E560363C791}" type="datetimeFigureOut">
              <a:rPr kumimoji="1" lang="ja-JP" altLang="en-US" smtClean="0"/>
              <a:t>2022/5/31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60E485E-95AB-40A6-9D38-8F1C534288A0}" type="slidenum">
              <a:rPr kumimoji="1" lang="ja-JP" altLang="en-US" smtClean="0"/>
              <a:t>‹#›</a:t>
            </a:fld>
            <a:endParaRPr kumimoji="1" lang="ja-JP" altLang="en-US"/>
          </a:p>
        </p:txBody>
      </p:sp>
    </p:spTree>
    <p:extLst>
      <p:ext uri="{BB962C8B-B14F-4D97-AF65-F5344CB8AC3E}">
        <p14:creationId xmlns:p14="http://schemas.microsoft.com/office/powerpoint/2010/main" val="1096997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20680739" y="2051462"/>
            <a:ext cx="6231315" cy="32653919"/>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1986796" y="2051462"/>
            <a:ext cx="18332708" cy="32653919"/>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2FC60C5-D2D6-4EFF-9F4A-9E560363C791}" type="datetimeFigureOut">
              <a:rPr kumimoji="1" lang="ja-JP" altLang="en-US" smtClean="0"/>
              <a:t>2022/5/31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60E485E-95AB-40A6-9D38-8F1C534288A0}" type="slidenum">
              <a:rPr kumimoji="1" lang="ja-JP" altLang="en-US" smtClean="0"/>
              <a:t>‹#›</a:t>
            </a:fld>
            <a:endParaRPr kumimoji="1" lang="ja-JP" altLang="en-US"/>
          </a:p>
        </p:txBody>
      </p:sp>
    </p:spTree>
    <p:extLst>
      <p:ext uri="{BB962C8B-B14F-4D97-AF65-F5344CB8AC3E}">
        <p14:creationId xmlns:p14="http://schemas.microsoft.com/office/powerpoint/2010/main" val="1717668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2FC60C5-D2D6-4EFF-9F4A-9E560363C791}" type="datetimeFigureOut">
              <a:rPr kumimoji="1" lang="ja-JP" altLang="en-US" smtClean="0"/>
              <a:t>2022/5/31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60E485E-95AB-40A6-9D38-8F1C534288A0}" type="slidenum">
              <a:rPr kumimoji="1" lang="ja-JP" altLang="en-US" smtClean="0"/>
              <a:t>‹#›</a:t>
            </a:fld>
            <a:endParaRPr kumimoji="1" lang="ja-JP" altLang="en-US"/>
          </a:p>
        </p:txBody>
      </p:sp>
    </p:spTree>
    <p:extLst>
      <p:ext uri="{BB962C8B-B14F-4D97-AF65-F5344CB8AC3E}">
        <p14:creationId xmlns:p14="http://schemas.microsoft.com/office/powerpoint/2010/main" val="3443268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971745" y="9606197"/>
            <a:ext cx="24925258" cy="16028156"/>
          </a:xfrm>
        </p:spPr>
        <p:txBody>
          <a:bodyPr anchor="b"/>
          <a:lstStyle>
            <a:lvl1pPr>
              <a:defRPr sz="14222"/>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971745" y="25785986"/>
            <a:ext cx="24925258" cy="8428828"/>
          </a:xfrm>
        </p:spPr>
        <p:txBody>
          <a:bodyPr/>
          <a:lstStyle>
            <a:lvl1pPr marL="0" indent="0">
              <a:buNone/>
              <a:defRPr sz="5689">
                <a:solidFill>
                  <a:schemeClr val="tx1">
                    <a:tint val="75000"/>
                  </a:schemeClr>
                </a:solidFill>
              </a:defRPr>
            </a:lvl1pPr>
            <a:lvl2pPr marL="1083701" indent="0">
              <a:buNone/>
              <a:defRPr sz="4741">
                <a:solidFill>
                  <a:schemeClr val="tx1">
                    <a:tint val="75000"/>
                  </a:schemeClr>
                </a:solidFill>
              </a:defRPr>
            </a:lvl2pPr>
            <a:lvl3pPr marL="2167402" indent="0">
              <a:buNone/>
              <a:defRPr sz="4267">
                <a:solidFill>
                  <a:schemeClr val="tx1">
                    <a:tint val="75000"/>
                  </a:schemeClr>
                </a:solidFill>
              </a:defRPr>
            </a:lvl3pPr>
            <a:lvl4pPr marL="3251103" indent="0">
              <a:buNone/>
              <a:defRPr sz="3792">
                <a:solidFill>
                  <a:schemeClr val="tx1">
                    <a:tint val="75000"/>
                  </a:schemeClr>
                </a:solidFill>
              </a:defRPr>
            </a:lvl4pPr>
            <a:lvl5pPr marL="4334805" indent="0">
              <a:buNone/>
              <a:defRPr sz="3792">
                <a:solidFill>
                  <a:schemeClr val="tx1">
                    <a:tint val="75000"/>
                  </a:schemeClr>
                </a:solidFill>
              </a:defRPr>
            </a:lvl5pPr>
            <a:lvl6pPr marL="5418506" indent="0">
              <a:buNone/>
              <a:defRPr sz="3792">
                <a:solidFill>
                  <a:schemeClr val="tx1">
                    <a:tint val="75000"/>
                  </a:schemeClr>
                </a:solidFill>
              </a:defRPr>
            </a:lvl6pPr>
            <a:lvl7pPr marL="6502207" indent="0">
              <a:buNone/>
              <a:defRPr sz="3792">
                <a:solidFill>
                  <a:schemeClr val="tx1">
                    <a:tint val="75000"/>
                  </a:schemeClr>
                </a:solidFill>
              </a:defRPr>
            </a:lvl7pPr>
            <a:lvl8pPr marL="7585908" indent="0">
              <a:buNone/>
              <a:defRPr sz="3792">
                <a:solidFill>
                  <a:schemeClr val="tx1">
                    <a:tint val="75000"/>
                  </a:schemeClr>
                </a:solidFill>
              </a:defRPr>
            </a:lvl8pPr>
            <a:lvl9pPr marL="8669609" indent="0">
              <a:buNone/>
              <a:defRPr sz="3792">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2FC60C5-D2D6-4EFF-9F4A-9E560363C791}" type="datetimeFigureOut">
              <a:rPr kumimoji="1" lang="ja-JP" altLang="en-US" smtClean="0"/>
              <a:t>2022/5/31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60E485E-95AB-40A6-9D38-8F1C534288A0}" type="slidenum">
              <a:rPr kumimoji="1" lang="ja-JP" altLang="en-US" smtClean="0"/>
              <a:t>‹#›</a:t>
            </a:fld>
            <a:endParaRPr kumimoji="1" lang="ja-JP" altLang="en-US"/>
          </a:p>
        </p:txBody>
      </p:sp>
    </p:spTree>
    <p:extLst>
      <p:ext uri="{BB962C8B-B14F-4D97-AF65-F5344CB8AC3E}">
        <p14:creationId xmlns:p14="http://schemas.microsoft.com/office/powerpoint/2010/main" val="1615316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1986796" y="10257308"/>
            <a:ext cx="12282011" cy="2444807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14630043" y="10257308"/>
            <a:ext cx="12282011" cy="2444807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2FC60C5-D2D6-4EFF-9F4A-9E560363C791}" type="datetimeFigureOut">
              <a:rPr kumimoji="1" lang="ja-JP" altLang="en-US" smtClean="0"/>
              <a:t>2022/5/31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60E485E-95AB-40A6-9D38-8F1C534288A0}" type="slidenum">
              <a:rPr kumimoji="1" lang="ja-JP" altLang="en-US" smtClean="0"/>
              <a:t>‹#›</a:t>
            </a:fld>
            <a:endParaRPr kumimoji="1" lang="ja-JP" altLang="en-US"/>
          </a:p>
        </p:txBody>
      </p:sp>
    </p:spTree>
    <p:extLst>
      <p:ext uri="{BB962C8B-B14F-4D97-AF65-F5344CB8AC3E}">
        <p14:creationId xmlns:p14="http://schemas.microsoft.com/office/powerpoint/2010/main" val="3783704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1990560" y="2051465"/>
            <a:ext cx="24925258" cy="7447700"/>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990561" y="9445645"/>
            <a:ext cx="12225567" cy="4629165"/>
          </a:xfrm>
        </p:spPr>
        <p:txBody>
          <a:bodyPr anchor="b"/>
          <a:lstStyle>
            <a:lvl1pPr marL="0" indent="0">
              <a:buNone/>
              <a:defRPr sz="5689" b="1"/>
            </a:lvl1pPr>
            <a:lvl2pPr marL="1083701" indent="0">
              <a:buNone/>
              <a:defRPr sz="4741" b="1"/>
            </a:lvl2pPr>
            <a:lvl3pPr marL="2167402" indent="0">
              <a:buNone/>
              <a:defRPr sz="4267" b="1"/>
            </a:lvl3pPr>
            <a:lvl4pPr marL="3251103" indent="0">
              <a:buNone/>
              <a:defRPr sz="3792" b="1"/>
            </a:lvl4pPr>
            <a:lvl5pPr marL="4334805" indent="0">
              <a:buNone/>
              <a:defRPr sz="3792" b="1"/>
            </a:lvl5pPr>
            <a:lvl6pPr marL="5418506" indent="0">
              <a:buNone/>
              <a:defRPr sz="3792" b="1"/>
            </a:lvl6pPr>
            <a:lvl7pPr marL="6502207" indent="0">
              <a:buNone/>
              <a:defRPr sz="3792" b="1"/>
            </a:lvl7pPr>
            <a:lvl8pPr marL="7585908" indent="0">
              <a:buNone/>
              <a:defRPr sz="3792" b="1"/>
            </a:lvl8pPr>
            <a:lvl9pPr marL="8669609" indent="0">
              <a:buNone/>
              <a:defRPr sz="3792"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1990561" y="14074810"/>
            <a:ext cx="12225567" cy="2070192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14630043" y="9445645"/>
            <a:ext cx="12285775" cy="4629165"/>
          </a:xfrm>
        </p:spPr>
        <p:txBody>
          <a:bodyPr anchor="b"/>
          <a:lstStyle>
            <a:lvl1pPr marL="0" indent="0">
              <a:buNone/>
              <a:defRPr sz="5689" b="1"/>
            </a:lvl1pPr>
            <a:lvl2pPr marL="1083701" indent="0">
              <a:buNone/>
              <a:defRPr sz="4741" b="1"/>
            </a:lvl2pPr>
            <a:lvl3pPr marL="2167402" indent="0">
              <a:buNone/>
              <a:defRPr sz="4267" b="1"/>
            </a:lvl3pPr>
            <a:lvl4pPr marL="3251103" indent="0">
              <a:buNone/>
              <a:defRPr sz="3792" b="1"/>
            </a:lvl4pPr>
            <a:lvl5pPr marL="4334805" indent="0">
              <a:buNone/>
              <a:defRPr sz="3792" b="1"/>
            </a:lvl5pPr>
            <a:lvl6pPr marL="5418506" indent="0">
              <a:buNone/>
              <a:defRPr sz="3792" b="1"/>
            </a:lvl6pPr>
            <a:lvl7pPr marL="6502207" indent="0">
              <a:buNone/>
              <a:defRPr sz="3792" b="1"/>
            </a:lvl7pPr>
            <a:lvl8pPr marL="7585908" indent="0">
              <a:buNone/>
              <a:defRPr sz="3792" b="1"/>
            </a:lvl8pPr>
            <a:lvl9pPr marL="8669609" indent="0">
              <a:buNone/>
              <a:defRPr sz="3792"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14630043" y="14074810"/>
            <a:ext cx="12285775" cy="2070192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2FC60C5-D2D6-4EFF-9F4A-9E560363C791}" type="datetimeFigureOut">
              <a:rPr kumimoji="1" lang="ja-JP" altLang="en-US" smtClean="0"/>
              <a:t>2022/5/31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60E485E-95AB-40A6-9D38-8F1C534288A0}" type="slidenum">
              <a:rPr kumimoji="1" lang="ja-JP" altLang="en-US" smtClean="0"/>
              <a:t>‹#›</a:t>
            </a:fld>
            <a:endParaRPr kumimoji="1" lang="ja-JP" altLang="en-US"/>
          </a:p>
        </p:txBody>
      </p:sp>
    </p:spTree>
    <p:extLst>
      <p:ext uri="{BB962C8B-B14F-4D97-AF65-F5344CB8AC3E}">
        <p14:creationId xmlns:p14="http://schemas.microsoft.com/office/powerpoint/2010/main" val="3075170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2FC60C5-D2D6-4EFF-9F4A-9E560363C791}" type="datetimeFigureOut">
              <a:rPr kumimoji="1" lang="ja-JP" altLang="en-US" smtClean="0"/>
              <a:t>2022/5/31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60E485E-95AB-40A6-9D38-8F1C534288A0}" type="slidenum">
              <a:rPr kumimoji="1" lang="ja-JP" altLang="en-US" smtClean="0"/>
              <a:t>‹#›</a:t>
            </a:fld>
            <a:endParaRPr kumimoji="1" lang="ja-JP" altLang="en-US"/>
          </a:p>
        </p:txBody>
      </p:sp>
    </p:spTree>
    <p:extLst>
      <p:ext uri="{BB962C8B-B14F-4D97-AF65-F5344CB8AC3E}">
        <p14:creationId xmlns:p14="http://schemas.microsoft.com/office/powerpoint/2010/main" val="261928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2FC60C5-D2D6-4EFF-9F4A-9E560363C791}" type="datetimeFigureOut">
              <a:rPr kumimoji="1" lang="ja-JP" altLang="en-US" smtClean="0"/>
              <a:t>2022/5/31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60E485E-95AB-40A6-9D38-8F1C534288A0}" type="slidenum">
              <a:rPr kumimoji="1" lang="ja-JP" altLang="en-US" smtClean="0"/>
              <a:t>‹#›</a:t>
            </a:fld>
            <a:endParaRPr kumimoji="1" lang="ja-JP" altLang="en-US"/>
          </a:p>
        </p:txBody>
      </p:sp>
    </p:spTree>
    <p:extLst>
      <p:ext uri="{BB962C8B-B14F-4D97-AF65-F5344CB8AC3E}">
        <p14:creationId xmlns:p14="http://schemas.microsoft.com/office/powerpoint/2010/main" val="3083891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990561" y="2568787"/>
            <a:ext cx="9320631" cy="8990753"/>
          </a:xfrm>
        </p:spPr>
        <p:txBody>
          <a:bodyPr anchor="b"/>
          <a:lstStyle>
            <a:lvl1pPr>
              <a:defRPr sz="7585"/>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12285775" y="5547869"/>
            <a:ext cx="14630043" cy="27382552"/>
          </a:xfrm>
        </p:spPr>
        <p:txBody>
          <a:bodyPr/>
          <a:lstStyle>
            <a:lvl1pPr>
              <a:defRPr sz="7585"/>
            </a:lvl1pPr>
            <a:lvl2pPr>
              <a:defRPr sz="6637"/>
            </a:lvl2pPr>
            <a:lvl3pPr>
              <a:defRPr sz="5689"/>
            </a:lvl3pPr>
            <a:lvl4pPr>
              <a:defRPr sz="4741"/>
            </a:lvl4pPr>
            <a:lvl5pPr>
              <a:defRPr sz="4741"/>
            </a:lvl5pPr>
            <a:lvl6pPr>
              <a:defRPr sz="4741"/>
            </a:lvl6pPr>
            <a:lvl7pPr>
              <a:defRPr sz="4741"/>
            </a:lvl7pPr>
            <a:lvl8pPr>
              <a:defRPr sz="4741"/>
            </a:lvl8pPr>
            <a:lvl9pPr>
              <a:defRPr sz="4741"/>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1990561" y="11559540"/>
            <a:ext cx="9320631" cy="21415478"/>
          </a:xfrm>
        </p:spPr>
        <p:txBody>
          <a:bodyPr/>
          <a:lstStyle>
            <a:lvl1pPr marL="0" indent="0">
              <a:buNone/>
              <a:defRPr sz="3792"/>
            </a:lvl1pPr>
            <a:lvl2pPr marL="1083701" indent="0">
              <a:buNone/>
              <a:defRPr sz="3318"/>
            </a:lvl2pPr>
            <a:lvl3pPr marL="2167402" indent="0">
              <a:buNone/>
              <a:defRPr sz="2844"/>
            </a:lvl3pPr>
            <a:lvl4pPr marL="3251103" indent="0">
              <a:buNone/>
              <a:defRPr sz="2370"/>
            </a:lvl4pPr>
            <a:lvl5pPr marL="4334805" indent="0">
              <a:buNone/>
              <a:defRPr sz="2370"/>
            </a:lvl5pPr>
            <a:lvl6pPr marL="5418506" indent="0">
              <a:buNone/>
              <a:defRPr sz="2370"/>
            </a:lvl6pPr>
            <a:lvl7pPr marL="6502207" indent="0">
              <a:buNone/>
              <a:defRPr sz="2370"/>
            </a:lvl7pPr>
            <a:lvl8pPr marL="7585908" indent="0">
              <a:buNone/>
              <a:defRPr sz="2370"/>
            </a:lvl8pPr>
            <a:lvl9pPr marL="8669609" indent="0">
              <a:buNone/>
              <a:defRPr sz="237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2FC60C5-D2D6-4EFF-9F4A-9E560363C791}" type="datetimeFigureOut">
              <a:rPr kumimoji="1" lang="ja-JP" altLang="en-US" smtClean="0"/>
              <a:t>2022/5/31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60E485E-95AB-40A6-9D38-8F1C534288A0}" type="slidenum">
              <a:rPr kumimoji="1" lang="ja-JP" altLang="en-US" smtClean="0"/>
              <a:t>‹#›</a:t>
            </a:fld>
            <a:endParaRPr kumimoji="1" lang="ja-JP" altLang="en-US"/>
          </a:p>
        </p:txBody>
      </p:sp>
    </p:spTree>
    <p:extLst>
      <p:ext uri="{BB962C8B-B14F-4D97-AF65-F5344CB8AC3E}">
        <p14:creationId xmlns:p14="http://schemas.microsoft.com/office/powerpoint/2010/main" val="45210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561" y="2568787"/>
            <a:ext cx="9320631" cy="8990753"/>
          </a:xfrm>
        </p:spPr>
        <p:txBody>
          <a:bodyPr anchor="b"/>
          <a:lstStyle>
            <a:lvl1pPr>
              <a:defRPr sz="7585"/>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2285775" y="5547869"/>
            <a:ext cx="14630043" cy="27382552"/>
          </a:xfrm>
        </p:spPr>
        <p:txBody>
          <a:bodyPr/>
          <a:lstStyle>
            <a:lvl1pPr marL="0" indent="0">
              <a:buNone/>
              <a:defRPr sz="7585"/>
            </a:lvl1pPr>
            <a:lvl2pPr marL="1083701" indent="0">
              <a:buNone/>
              <a:defRPr sz="6637"/>
            </a:lvl2pPr>
            <a:lvl3pPr marL="2167402" indent="0">
              <a:buNone/>
              <a:defRPr sz="5689"/>
            </a:lvl3pPr>
            <a:lvl4pPr marL="3251103" indent="0">
              <a:buNone/>
              <a:defRPr sz="4741"/>
            </a:lvl4pPr>
            <a:lvl5pPr marL="4334805" indent="0">
              <a:buNone/>
              <a:defRPr sz="4741"/>
            </a:lvl5pPr>
            <a:lvl6pPr marL="5418506" indent="0">
              <a:buNone/>
              <a:defRPr sz="4741"/>
            </a:lvl6pPr>
            <a:lvl7pPr marL="6502207" indent="0">
              <a:buNone/>
              <a:defRPr sz="4741"/>
            </a:lvl7pPr>
            <a:lvl8pPr marL="7585908" indent="0">
              <a:buNone/>
              <a:defRPr sz="4741"/>
            </a:lvl8pPr>
            <a:lvl9pPr marL="8669609" indent="0">
              <a:buNone/>
              <a:defRPr sz="4741"/>
            </a:lvl9pPr>
          </a:lstStyle>
          <a:p>
            <a:endParaRPr kumimoji="1" lang="ja-JP" altLang="en-US"/>
          </a:p>
        </p:txBody>
      </p:sp>
      <p:sp>
        <p:nvSpPr>
          <p:cNvPr id="4" name="テキスト プレースホルダー 3"/>
          <p:cNvSpPr>
            <a:spLocks noGrp="1"/>
          </p:cNvSpPr>
          <p:nvPr>
            <p:ph type="body" sz="half" idx="2"/>
          </p:nvPr>
        </p:nvSpPr>
        <p:spPr>
          <a:xfrm>
            <a:off x="1990561" y="11559540"/>
            <a:ext cx="9320631" cy="21415478"/>
          </a:xfrm>
        </p:spPr>
        <p:txBody>
          <a:bodyPr/>
          <a:lstStyle>
            <a:lvl1pPr marL="0" indent="0">
              <a:buNone/>
              <a:defRPr sz="3792"/>
            </a:lvl1pPr>
            <a:lvl2pPr marL="1083701" indent="0">
              <a:buNone/>
              <a:defRPr sz="3318"/>
            </a:lvl2pPr>
            <a:lvl3pPr marL="2167402" indent="0">
              <a:buNone/>
              <a:defRPr sz="2844"/>
            </a:lvl3pPr>
            <a:lvl4pPr marL="3251103" indent="0">
              <a:buNone/>
              <a:defRPr sz="2370"/>
            </a:lvl4pPr>
            <a:lvl5pPr marL="4334805" indent="0">
              <a:buNone/>
              <a:defRPr sz="2370"/>
            </a:lvl5pPr>
            <a:lvl6pPr marL="5418506" indent="0">
              <a:buNone/>
              <a:defRPr sz="2370"/>
            </a:lvl6pPr>
            <a:lvl7pPr marL="6502207" indent="0">
              <a:buNone/>
              <a:defRPr sz="2370"/>
            </a:lvl7pPr>
            <a:lvl8pPr marL="7585908" indent="0">
              <a:buNone/>
              <a:defRPr sz="2370"/>
            </a:lvl8pPr>
            <a:lvl9pPr marL="8669609" indent="0">
              <a:buNone/>
              <a:defRPr sz="237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2FC60C5-D2D6-4EFF-9F4A-9E560363C791}" type="datetimeFigureOut">
              <a:rPr kumimoji="1" lang="ja-JP" altLang="en-US" smtClean="0"/>
              <a:t>2022/5/31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60E485E-95AB-40A6-9D38-8F1C534288A0}" type="slidenum">
              <a:rPr kumimoji="1" lang="ja-JP" altLang="en-US" smtClean="0"/>
              <a:t>‹#›</a:t>
            </a:fld>
            <a:endParaRPr kumimoji="1" lang="ja-JP" altLang="en-US"/>
          </a:p>
        </p:txBody>
      </p:sp>
    </p:spTree>
    <p:extLst>
      <p:ext uri="{BB962C8B-B14F-4D97-AF65-F5344CB8AC3E}">
        <p14:creationId xmlns:p14="http://schemas.microsoft.com/office/powerpoint/2010/main" val="2722843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1986796" y="2051465"/>
            <a:ext cx="24925258" cy="74477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986796" y="10257308"/>
            <a:ext cx="24925258" cy="2444807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1986796" y="35713273"/>
            <a:ext cx="6502241" cy="2051462"/>
          </a:xfrm>
          <a:prstGeom prst="rect">
            <a:avLst/>
          </a:prstGeom>
        </p:spPr>
        <p:txBody>
          <a:bodyPr vert="horz" lIns="91440" tIns="45720" rIns="91440" bIns="45720" rtlCol="0" anchor="ctr"/>
          <a:lstStyle>
            <a:lvl1pPr algn="l">
              <a:defRPr sz="2844">
                <a:solidFill>
                  <a:schemeClr val="tx1">
                    <a:tint val="75000"/>
                  </a:schemeClr>
                </a:solidFill>
              </a:defRPr>
            </a:lvl1pPr>
          </a:lstStyle>
          <a:p>
            <a:fld id="{72FC60C5-D2D6-4EFF-9F4A-9E560363C791}" type="datetimeFigureOut">
              <a:rPr kumimoji="1" lang="ja-JP" altLang="en-US" smtClean="0"/>
              <a:t>2022/5/31</a:t>
            </a:fld>
            <a:endParaRPr kumimoji="1" lang="ja-JP" altLang="en-US"/>
          </a:p>
        </p:txBody>
      </p:sp>
      <p:sp>
        <p:nvSpPr>
          <p:cNvPr id="5" name="フッター プレースホルダー 4"/>
          <p:cNvSpPr>
            <a:spLocks noGrp="1"/>
          </p:cNvSpPr>
          <p:nvPr>
            <p:ph type="ftr" sz="quarter" idx="3"/>
          </p:nvPr>
        </p:nvSpPr>
        <p:spPr>
          <a:xfrm>
            <a:off x="9572744" y="35713273"/>
            <a:ext cx="9753362" cy="2051462"/>
          </a:xfrm>
          <a:prstGeom prst="rect">
            <a:avLst/>
          </a:prstGeom>
        </p:spPr>
        <p:txBody>
          <a:bodyPr vert="horz" lIns="91440" tIns="45720" rIns="91440" bIns="45720" rtlCol="0" anchor="ctr"/>
          <a:lstStyle>
            <a:lvl1pPr algn="ctr">
              <a:defRPr sz="2844">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20409813" y="35713273"/>
            <a:ext cx="6502241" cy="2051462"/>
          </a:xfrm>
          <a:prstGeom prst="rect">
            <a:avLst/>
          </a:prstGeom>
        </p:spPr>
        <p:txBody>
          <a:bodyPr vert="horz" lIns="91440" tIns="45720" rIns="91440" bIns="45720" rtlCol="0" anchor="ctr"/>
          <a:lstStyle>
            <a:lvl1pPr algn="r">
              <a:defRPr sz="2844">
                <a:solidFill>
                  <a:schemeClr val="tx1">
                    <a:tint val="75000"/>
                  </a:schemeClr>
                </a:solidFill>
              </a:defRPr>
            </a:lvl1pPr>
          </a:lstStyle>
          <a:p>
            <a:fld id="{D60E485E-95AB-40A6-9D38-8F1C534288A0}" type="slidenum">
              <a:rPr kumimoji="1" lang="ja-JP" altLang="en-US" smtClean="0"/>
              <a:t>‹#›</a:t>
            </a:fld>
            <a:endParaRPr kumimoji="1" lang="ja-JP" altLang="en-US"/>
          </a:p>
        </p:txBody>
      </p:sp>
    </p:spTree>
    <p:extLst>
      <p:ext uri="{BB962C8B-B14F-4D97-AF65-F5344CB8AC3E}">
        <p14:creationId xmlns:p14="http://schemas.microsoft.com/office/powerpoint/2010/main" val="4041251344"/>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txStyles>
    <p:titleStyle>
      <a:lvl1pPr algn="l" defTabSz="2167402" rtl="0" eaLnBrk="1" latinLnBrk="0" hangingPunct="1">
        <a:lnSpc>
          <a:spcPct val="90000"/>
        </a:lnSpc>
        <a:spcBef>
          <a:spcPct val="0"/>
        </a:spcBef>
        <a:buNone/>
        <a:defRPr kumimoji="1" sz="10429" kern="1200">
          <a:solidFill>
            <a:schemeClr val="tx1"/>
          </a:solidFill>
          <a:latin typeface="+mj-lt"/>
          <a:ea typeface="+mj-ea"/>
          <a:cs typeface="+mj-cs"/>
        </a:defRPr>
      </a:lvl1pPr>
    </p:titleStyle>
    <p:bodyStyle>
      <a:lvl1pPr marL="541851" indent="-541851" algn="l" defTabSz="2167402" rtl="0" eaLnBrk="1" latinLnBrk="0" hangingPunct="1">
        <a:lnSpc>
          <a:spcPct val="90000"/>
        </a:lnSpc>
        <a:spcBef>
          <a:spcPts val="2370"/>
        </a:spcBef>
        <a:buFont typeface="Arial" panose="020B0604020202020204" pitchFamily="34" charset="0"/>
        <a:buChar char="•"/>
        <a:defRPr kumimoji="1" sz="6637" kern="1200">
          <a:solidFill>
            <a:schemeClr val="tx1"/>
          </a:solidFill>
          <a:latin typeface="+mn-lt"/>
          <a:ea typeface="+mn-ea"/>
          <a:cs typeface="+mn-cs"/>
        </a:defRPr>
      </a:lvl1pPr>
      <a:lvl2pPr marL="1625552" indent="-541851" algn="l" defTabSz="2167402" rtl="0" eaLnBrk="1" latinLnBrk="0" hangingPunct="1">
        <a:lnSpc>
          <a:spcPct val="90000"/>
        </a:lnSpc>
        <a:spcBef>
          <a:spcPts val="1185"/>
        </a:spcBef>
        <a:buFont typeface="Arial" panose="020B0604020202020204" pitchFamily="34" charset="0"/>
        <a:buChar char="•"/>
        <a:defRPr kumimoji="1" sz="5689" kern="1200">
          <a:solidFill>
            <a:schemeClr val="tx1"/>
          </a:solidFill>
          <a:latin typeface="+mn-lt"/>
          <a:ea typeface="+mn-ea"/>
          <a:cs typeface="+mn-cs"/>
        </a:defRPr>
      </a:lvl2pPr>
      <a:lvl3pPr marL="2709253" indent="-541851" algn="l" defTabSz="2167402" rtl="0" eaLnBrk="1" latinLnBrk="0" hangingPunct="1">
        <a:lnSpc>
          <a:spcPct val="90000"/>
        </a:lnSpc>
        <a:spcBef>
          <a:spcPts val="1185"/>
        </a:spcBef>
        <a:buFont typeface="Arial" panose="020B0604020202020204" pitchFamily="34" charset="0"/>
        <a:buChar char="•"/>
        <a:defRPr kumimoji="1" sz="4741" kern="1200">
          <a:solidFill>
            <a:schemeClr val="tx1"/>
          </a:solidFill>
          <a:latin typeface="+mn-lt"/>
          <a:ea typeface="+mn-ea"/>
          <a:cs typeface="+mn-cs"/>
        </a:defRPr>
      </a:lvl3pPr>
      <a:lvl4pPr marL="3792954" indent="-541851" algn="l" defTabSz="2167402" rtl="0" eaLnBrk="1" latinLnBrk="0" hangingPunct="1">
        <a:lnSpc>
          <a:spcPct val="90000"/>
        </a:lnSpc>
        <a:spcBef>
          <a:spcPts val="1185"/>
        </a:spcBef>
        <a:buFont typeface="Arial" panose="020B0604020202020204" pitchFamily="34" charset="0"/>
        <a:buChar char="•"/>
        <a:defRPr kumimoji="1" sz="4267" kern="1200">
          <a:solidFill>
            <a:schemeClr val="tx1"/>
          </a:solidFill>
          <a:latin typeface="+mn-lt"/>
          <a:ea typeface="+mn-ea"/>
          <a:cs typeface="+mn-cs"/>
        </a:defRPr>
      </a:lvl4pPr>
      <a:lvl5pPr marL="4876655" indent="-541851" algn="l" defTabSz="2167402" rtl="0" eaLnBrk="1" latinLnBrk="0" hangingPunct="1">
        <a:lnSpc>
          <a:spcPct val="90000"/>
        </a:lnSpc>
        <a:spcBef>
          <a:spcPts val="1185"/>
        </a:spcBef>
        <a:buFont typeface="Arial" panose="020B0604020202020204" pitchFamily="34" charset="0"/>
        <a:buChar char="•"/>
        <a:defRPr kumimoji="1" sz="4267" kern="1200">
          <a:solidFill>
            <a:schemeClr val="tx1"/>
          </a:solidFill>
          <a:latin typeface="+mn-lt"/>
          <a:ea typeface="+mn-ea"/>
          <a:cs typeface="+mn-cs"/>
        </a:defRPr>
      </a:lvl5pPr>
      <a:lvl6pPr marL="5960356" indent="-541851" algn="l" defTabSz="2167402" rtl="0" eaLnBrk="1" latinLnBrk="0" hangingPunct="1">
        <a:lnSpc>
          <a:spcPct val="90000"/>
        </a:lnSpc>
        <a:spcBef>
          <a:spcPts val="1185"/>
        </a:spcBef>
        <a:buFont typeface="Arial" panose="020B0604020202020204" pitchFamily="34" charset="0"/>
        <a:buChar char="•"/>
        <a:defRPr kumimoji="1" sz="4267" kern="1200">
          <a:solidFill>
            <a:schemeClr val="tx1"/>
          </a:solidFill>
          <a:latin typeface="+mn-lt"/>
          <a:ea typeface="+mn-ea"/>
          <a:cs typeface="+mn-cs"/>
        </a:defRPr>
      </a:lvl6pPr>
      <a:lvl7pPr marL="7044058" indent="-541851" algn="l" defTabSz="2167402" rtl="0" eaLnBrk="1" latinLnBrk="0" hangingPunct="1">
        <a:lnSpc>
          <a:spcPct val="90000"/>
        </a:lnSpc>
        <a:spcBef>
          <a:spcPts val="1185"/>
        </a:spcBef>
        <a:buFont typeface="Arial" panose="020B0604020202020204" pitchFamily="34" charset="0"/>
        <a:buChar char="•"/>
        <a:defRPr kumimoji="1" sz="4267" kern="1200">
          <a:solidFill>
            <a:schemeClr val="tx1"/>
          </a:solidFill>
          <a:latin typeface="+mn-lt"/>
          <a:ea typeface="+mn-ea"/>
          <a:cs typeface="+mn-cs"/>
        </a:defRPr>
      </a:lvl7pPr>
      <a:lvl8pPr marL="8127759" indent="-541851" algn="l" defTabSz="2167402" rtl="0" eaLnBrk="1" latinLnBrk="0" hangingPunct="1">
        <a:lnSpc>
          <a:spcPct val="90000"/>
        </a:lnSpc>
        <a:spcBef>
          <a:spcPts val="1185"/>
        </a:spcBef>
        <a:buFont typeface="Arial" panose="020B0604020202020204" pitchFamily="34" charset="0"/>
        <a:buChar char="•"/>
        <a:defRPr kumimoji="1" sz="4267" kern="1200">
          <a:solidFill>
            <a:schemeClr val="tx1"/>
          </a:solidFill>
          <a:latin typeface="+mn-lt"/>
          <a:ea typeface="+mn-ea"/>
          <a:cs typeface="+mn-cs"/>
        </a:defRPr>
      </a:lvl8pPr>
      <a:lvl9pPr marL="9211460" indent="-541851" algn="l" defTabSz="2167402" rtl="0" eaLnBrk="1" latinLnBrk="0" hangingPunct="1">
        <a:lnSpc>
          <a:spcPct val="90000"/>
        </a:lnSpc>
        <a:spcBef>
          <a:spcPts val="1185"/>
        </a:spcBef>
        <a:buFont typeface="Arial" panose="020B0604020202020204" pitchFamily="34" charset="0"/>
        <a:buChar char="•"/>
        <a:defRPr kumimoji="1" sz="4267" kern="1200">
          <a:solidFill>
            <a:schemeClr val="tx1"/>
          </a:solidFill>
          <a:latin typeface="+mn-lt"/>
          <a:ea typeface="+mn-ea"/>
          <a:cs typeface="+mn-cs"/>
        </a:defRPr>
      </a:lvl9pPr>
    </p:bodyStyle>
    <p:otherStyle>
      <a:defPPr>
        <a:defRPr lang="ja-JP"/>
      </a:defPPr>
      <a:lvl1pPr marL="0" algn="l" defTabSz="2167402" rtl="0" eaLnBrk="1" latinLnBrk="0" hangingPunct="1">
        <a:defRPr kumimoji="1" sz="4267" kern="1200">
          <a:solidFill>
            <a:schemeClr val="tx1"/>
          </a:solidFill>
          <a:latin typeface="+mn-lt"/>
          <a:ea typeface="+mn-ea"/>
          <a:cs typeface="+mn-cs"/>
        </a:defRPr>
      </a:lvl1pPr>
      <a:lvl2pPr marL="1083701" algn="l" defTabSz="2167402" rtl="0" eaLnBrk="1" latinLnBrk="0" hangingPunct="1">
        <a:defRPr kumimoji="1" sz="4267" kern="1200">
          <a:solidFill>
            <a:schemeClr val="tx1"/>
          </a:solidFill>
          <a:latin typeface="+mn-lt"/>
          <a:ea typeface="+mn-ea"/>
          <a:cs typeface="+mn-cs"/>
        </a:defRPr>
      </a:lvl2pPr>
      <a:lvl3pPr marL="2167402" algn="l" defTabSz="2167402" rtl="0" eaLnBrk="1" latinLnBrk="0" hangingPunct="1">
        <a:defRPr kumimoji="1" sz="4267" kern="1200">
          <a:solidFill>
            <a:schemeClr val="tx1"/>
          </a:solidFill>
          <a:latin typeface="+mn-lt"/>
          <a:ea typeface="+mn-ea"/>
          <a:cs typeface="+mn-cs"/>
        </a:defRPr>
      </a:lvl3pPr>
      <a:lvl4pPr marL="3251103" algn="l" defTabSz="2167402" rtl="0" eaLnBrk="1" latinLnBrk="0" hangingPunct="1">
        <a:defRPr kumimoji="1" sz="4267" kern="1200">
          <a:solidFill>
            <a:schemeClr val="tx1"/>
          </a:solidFill>
          <a:latin typeface="+mn-lt"/>
          <a:ea typeface="+mn-ea"/>
          <a:cs typeface="+mn-cs"/>
        </a:defRPr>
      </a:lvl4pPr>
      <a:lvl5pPr marL="4334805" algn="l" defTabSz="2167402" rtl="0" eaLnBrk="1" latinLnBrk="0" hangingPunct="1">
        <a:defRPr kumimoji="1" sz="4267" kern="1200">
          <a:solidFill>
            <a:schemeClr val="tx1"/>
          </a:solidFill>
          <a:latin typeface="+mn-lt"/>
          <a:ea typeface="+mn-ea"/>
          <a:cs typeface="+mn-cs"/>
        </a:defRPr>
      </a:lvl5pPr>
      <a:lvl6pPr marL="5418506" algn="l" defTabSz="2167402" rtl="0" eaLnBrk="1" latinLnBrk="0" hangingPunct="1">
        <a:defRPr kumimoji="1" sz="4267" kern="1200">
          <a:solidFill>
            <a:schemeClr val="tx1"/>
          </a:solidFill>
          <a:latin typeface="+mn-lt"/>
          <a:ea typeface="+mn-ea"/>
          <a:cs typeface="+mn-cs"/>
        </a:defRPr>
      </a:lvl6pPr>
      <a:lvl7pPr marL="6502207" algn="l" defTabSz="2167402" rtl="0" eaLnBrk="1" latinLnBrk="0" hangingPunct="1">
        <a:defRPr kumimoji="1" sz="4267" kern="1200">
          <a:solidFill>
            <a:schemeClr val="tx1"/>
          </a:solidFill>
          <a:latin typeface="+mn-lt"/>
          <a:ea typeface="+mn-ea"/>
          <a:cs typeface="+mn-cs"/>
        </a:defRPr>
      </a:lvl7pPr>
      <a:lvl8pPr marL="7585908" algn="l" defTabSz="2167402" rtl="0" eaLnBrk="1" latinLnBrk="0" hangingPunct="1">
        <a:defRPr kumimoji="1" sz="4267" kern="1200">
          <a:solidFill>
            <a:schemeClr val="tx1"/>
          </a:solidFill>
          <a:latin typeface="+mn-lt"/>
          <a:ea typeface="+mn-ea"/>
          <a:cs typeface="+mn-cs"/>
        </a:defRPr>
      </a:lvl8pPr>
      <a:lvl9pPr marL="8669609" algn="l" defTabSz="2167402" rtl="0" eaLnBrk="1" latinLnBrk="0" hangingPunct="1">
        <a:defRPr kumimoji="1" sz="426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4" name="正方形/長方形 3"/>
          <p:cNvSpPr/>
          <p:nvPr/>
        </p:nvSpPr>
        <p:spPr>
          <a:xfrm>
            <a:off x="4453678" y="137202"/>
            <a:ext cx="19782282" cy="16625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800" dirty="0" smtClean="0">
                <a:solidFill>
                  <a:schemeClr val="tx1"/>
                </a:solidFill>
                <a:latin typeface="AR P丸ゴシック体E" panose="020F0900000000000000" pitchFamily="50" charset="-128"/>
                <a:ea typeface="AR P丸ゴシック体E" panose="020F0900000000000000" pitchFamily="50" charset="-128"/>
              </a:rPr>
              <a:t>「電話で</a:t>
            </a:r>
            <a:r>
              <a:rPr kumimoji="1" lang="en-US" altLang="ja-JP" sz="8800" dirty="0" smtClean="0">
                <a:solidFill>
                  <a:schemeClr val="tx1"/>
                </a:solidFill>
                <a:latin typeface="AR P丸ゴシック体E" panose="020F0900000000000000" pitchFamily="50" charset="-128"/>
                <a:ea typeface="AR P丸ゴシック体E" panose="020F0900000000000000" pitchFamily="50" charset="-128"/>
              </a:rPr>
              <a:t>『</a:t>
            </a:r>
            <a:r>
              <a:rPr kumimoji="1" lang="ja-JP" altLang="en-US" sz="8800" dirty="0" smtClean="0">
                <a:solidFill>
                  <a:schemeClr val="tx1"/>
                </a:solidFill>
                <a:latin typeface="AR P丸ゴシック体E" panose="020F0900000000000000" pitchFamily="50" charset="-128"/>
                <a:ea typeface="AR P丸ゴシック体E" panose="020F0900000000000000" pitchFamily="50" charset="-128"/>
              </a:rPr>
              <a:t>お金</a:t>
            </a:r>
            <a:r>
              <a:rPr kumimoji="1" lang="en-US" altLang="ja-JP" sz="8800" dirty="0" smtClean="0">
                <a:solidFill>
                  <a:schemeClr val="tx1"/>
                </a:solidFill>
                <a:latin typeface="AR P丸ゴシック体E" panose="020F0900000000000000" pitchFamily="50" charset="-128"/>
                <a:ea typeface="AR P丸ゴシック体E" panose="020F0900000000000000" pitchFamily="50" charset="-128"/>
              </a:rPr>
              <a:t>』</a:t>
            </a:r>
            <a:r>
              <a:rPr kumimoji="1" lang="ja-JP" altLang="en-US" sz="8800" dirty="0" smtClean="0">
                <a:solidFill>
                  <a:schemeClr val="tx1"/>
                </a:solidFill>
                <a:latin typeface="AR P丸ゴシック体E" panose="020F0900000000000000" pitchFamily="50" charset="-128"/>
                <a:ea typeface="AR P丸ゴシック体E" panose="020F0900000000000000" pitchFamily="50" charset="-128"/>
              </a:rPr>
              <a:t>詐欺」手口別１０類型</a:t>
            </a:r>
            <a:endParaRPr kumimoji="1" lang="ja-JP" altLang="en-US" sz="8800" dirty="0">
              <a:solidFill>
                <a:schemeClr val="tx1"/>
              </a:solidFill>
              <a:latin typeface="AR P丸ゴシック体E" panose="020F0900000000000000" pitchFamily="50" charset="-128"/>
              <a:ea typeface="AR P丸ゴシック体E" panose="020F0900000000000000" pitchFamily="50" charset="-128"/>
            </a:endParaRPr>
          </a:p>
        </p:txBody>
      </p:sp>
      <p:sp>
        <p:nvSpPr>
          <p:cNvPr id="9" name="角丸四角形 8"/>
          <p:cNvSpPr/>
          <p:nvPr/>
        </p:nvSpPr>
        <p:spPr>
          <a:xfrm>
            <a:off x="933164" y="3724864"/>
            <a:ext cx="7580671" cy="162835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000" dirty="0" smtClean="0">
                <a:solidFill>
                  <a:schemeClr val="tx1"/>
                </a:solidFill>
                <a:latin typeface="AR丸ゴシック体E" panose="020F0909000000000000" pitchFamily="49" charset="-128"/>
                <a:ea typeface="AR丸ゴシック体E" panose="020F0909000000000000" pitchFamily="49" charset="-128"/>
              </a:rPr>
              <a:t>オレオレ詐欺</a:t>
            </a:r>
            <a:endParaRPr kumimoji="1" lang="ja-JP" altLang="en-US" sz="6000" dirty="0">
              <a:solidFill>
                <a:schemeClr val="tx1"/>
              </a:solidFill>
              <a:latin typeface="AR丸ゴシック体E" panose="020F0909000000000000" pitchFamily="49" charset="-128"/>
              <a:ea typeface="AR丸ゴシック体E" panose="020F0909000000000000" pitchFamily="49" charset="-128"/>
            </a:endParaRPr>
          </a:p>
        </p:txBody>
      </p:sp>
      <p:sp>
        <p:nvSpPr>
          <p:cNvPr id="15" name="角丸四角形 14"/>
          <p:cNvSpPr/>
          <p:nvPr/>
        </p:nvSpPr>
        <p:spPr>
          <a:xfrm>
            <a:off x="933164" y="7183919"/>
            <a:ext cx="7580671" cy="162835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000" dirty="0" smtClean="0">
                <a:solidFill>
                  <a:schemeClr val="tx1"/>
                </a:solidFill>
                <a:latin typeface="AR丸ゴシック体E" panose="020F0909000000000000" pitchFamily="49" charset="-128"/>
                <a:ea typeface="AR丸ゴシック体E" panose="020F0909000000000000" pitchFamily="49" charset="-128"/>
              </a:rPr>
              <a:t>預貯金詐欺</a:t>
            </a:r>
            <a:endParaRPr kumimoji="1" lang="ja-JP" altLang="en-US" sz="6000" dirty="0">
              <a:solidFill>
                <a:schemeClr val="tx1"/>
              </a:solidFill>
              <a:latin typeface="AR丸ゴシック体E" panose="020F0909000000000000" pitchFamily="49" charset="-128"/>
              <a:ea typeface="AR丸ゴシック体E" panose="020F0909000000000000" pitchFamily="49" charset="-128"/>
            </a:endParaRPr>
          </a:p>
        </p:txBody>
      </p:sp>
      <p:sp>
        <p:nvSpPr>
          <p:cNvPr id="17" name="角丸四角形 16"/>
          <p:cNvSpPr/>
          <p:nvPr/>
        </p:nvSpPr>
        <p:spPr>
          <a:xfrm>
            <a:off x="933164" y="10642750"/>
            <a:ext cx="7580671" cy="162835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000" dirty="0" smtClean="0">
                <a:solidFill>
                  <a:schemeClr val="tx1"/>
                </a:solidFill>
                <a:latin typeface="AR丸ゴシック体E" panose="020F0909000000000000" pitchFamily="49" charset="-128"/>
                <a:ea typeface="AR丸ゴシック体E" panose="020F0909000000000000" pitchFamily="49" charset="-128"/>
              </a:rPr>
              <a:t>架空料金請求詐欺</a:t>
            </a:r>
            <a:endParaRPr kumimoji="1" lang="ja-JP" altLang="en-US" sz="6000" dirty="0">
              <a:solidFill>
                <a:schemeClr val="tx1"/>
              </a:solidFill>
              <a:latin typeface="AR丸ゴシック体E" panose="020F0909000000000000" pitchFamily="49" charset="-128"/>
              <a:ea typeface="AR丸ゴシック体E" panose="020F0909000000000000" pitchFamily="49" charset="-128"/>
            </a:endParaRPr>
          </a:p>
        </p:txBody>
      </p:sp>
      <p:sp>
        <p:nvSpPr>
          <p:cNvPr id="18" name="角丸四角形 17"/>
          <p:cNvSpPr/>
          <p:nvPr/>
        </p:nvSpPr>
        <p:spPr>
          <a:xfrm>
            <a:off x="8937520" y="6500579"/>
            <a:ext cx="19320390" cy="3002639"/>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4000" dirty="0" smtClean="0">
                <a:solidFill>
                  <a:schemeClr val="tx1"/>
                </a:solidFill>
              </a:rPr>
              <a:t>親族、警察官、銀行協会職員等を装い、あなたの口座が犯罪に利用されており、キャッシュカードの交換手続きが必要であるなどの名目で、キャッシュカード、クレジットカード、預貯金通帳等をだまし取る（脅し取る）もの。</a:t>
            </a:r>
            <a:endParaRPr kumimoji="1" lang="ja-JP" altLang="en-US" sz="4000" dirty="0">
              <a:solidFill>
                <a:schemeClr val="tx1"/>
              </a:solidFill>
            </a:endParaRPr>
          </a:p>
        </p:txBody>
      </p:sp>
      <p:sp>
        <p:nvSpPr>
          <p:cNvPr id="19" name="角丸四角形 18"/>
          <p:cNvSpPr/>
          <p:nvPr/>
        </p:nvSpPr>
        <p:spPr>
          <a:xfrm>
            <a:off x="8937520" y="9959635"/>
            <a:ext cx="19320390" cy="3002639"/>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4000" dirty="0" smtClean="0">
                <a:solidFill>
                  <a:schemeClr val="tx1"/>
                </a:solidFill>
              </a:rPr>
              <a:t>未払いの料金があるなど架空の事実を口実とし金銭等をだまし取る（脅し取る）もの。</a:t>
            </a:r>
            <a:endParaRPr kumimoji="1" lang="ja-JP" altLang="en-US" sz="4000" dirty="0">
              <a:solidFill>
                <a:schemeClr val="tx1"/>
              </a:solidFill>
            </a:endParaRPr>
          </a:p>
        </p:txBody>
      </p:sp>
      <p:sp>
        <p:nvSpPr>
          <p:cNvPr id="20" name="角丸四角形 19"/>
          <p:cNvSpPr/>
          <p:nvPr/>
        </p:nvSpPr>
        <p:spPr>
          <a:xfrm>
            <a:off x="933164" y="14102819"/>
            <a:ext cx="7580671" cy="162835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000" dirty="0" smtClean="0">
                <a:solidFill>
                  <a:schemeClr val="tx1"/>
                </a:solidFill>
                <a:latin typeface="AR丸ゴシック体E" panose="020F0909000000000000" pitchFamily="49" charset="-128"/>
                <a:ea typeface="AR丸ゴシック体E" panose="020F0909000000000000" pitchFamily="49" charset="-128"/>
              </a:rPr>
              <a:t>還付金詐欺</a:t>
            </a:r>
            <a:endParaRPr kumimoji="1" lang="ja-JP" altLang="en-US" sz="6000" dirty="0">
              <a:solidFill>
                <a:schemeClr val="tx1"/>
              </a:solidFill>
              <a:latin typeface="AR丸ゴシック体E" panose="020F0909000000000000" pitchFamily="49" charset="-128"/>
              <a:ea typeface="AR丸ゴシック体E" panose="020F0909000000000000" pitchFamily="49" charset="-128"/>
            </a:endParaRPr>
          </a:p>
        </p:txBody>
      </p:sp>
      <p:sp>
        <p:nvSpPr>
          <p:cNvPr id="21" name="角丸四角形 20"/>
          <p:cNvSpPr/>
          <p:nvPr/>
        </p:nvSpPr>
        <p:spPr>
          <a:xfrm>
            <a:off x="933164" y="17560654"/>
            <a:ext cx="7580671" cy="162835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000" dirty="0" smtClean="0">
                <a:solidFill>
                  <a:schemeClr val="tx1"/>
                </a:solidFill>
                <a:latin typeface="AR丸ゴシック体E" panose="020F0909000000000000" pitchFamily="49" charset="-128"/>
                <a:ea typeface="AR丸ゴシック体E" panose="020F0909000000000000" pitchFamily="49" charset="-128"/>
              </a:rPr>
              <a:t>融資保証金詐欺</a:t>
            </a:r>
            <a:endParaRPr kumimoji="1" lang="ja-JP" altLang="en-US" sz="6000" dirty="0">
              <a:solidFill>
                <a:schemeClr val="tx1"/>
              </a:solidFill>
              <a:latin typeface="AR丸ゴシック体E" panose="020F0909000000000000" pitchFamily="49" charset="-128"/>
              <a:ea typeface="AR丸ゴシック体E" panose="020F0909000000000000" pitchFamily="49" charset="-128"/>
            </a:endParaRPr>
          </a:p>
        </p:txBody>
      </p:sp>
      <p:sp>
        <p:nvSpPr>
          <p:cNvPr id="22" name="角丸四角形 21"/>
          <p:cNvSpPr/>
          <p:nvPr/>
        </p:nvSpPr>
        <p:spPr>
          <a:xfrm>
            <a:off x="933164" y="21019709"/>
            <a:ext cx="7580671" cy="162835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000" dirty="0" smtClean="0">
                <a:solidFill>
                  <a:schemeClr val="tx1"/>
                </a:solidFill>
                <a:latin typeface="AR丸ゴシック体E" panose="020F0909000000000000" pitchFamily="49" charset="-128"/>
                <a:ea typeface="AR丸ゴシック体E" panose="020F0909000000000000" pitchFamily="49" charset="-128"/>
              </a:rPr>
              <a:t>金融商品詐欺</a:t>
            </a:r>
            <a:endParaRPr kumimoji="1" lang="ja-JP" altLang="en-US" sz="6000" dirty="0">
              <a:solidFill>
                <a:schemeClr val="tx1"/>
              </a:solidFill>
              <a:latin typeface="AR丸ゴシック体E" panose="020F0909000000000000" pitchFamily="49" charset="-128"/>
              <a:ea typeface="AR丸ゴシック体E" panose="020F0909000000000000" pitchFamily="49" charset="-128"/>
            </a:endParaRPr>
          </a:p>
        </p:txBody>
      </p:sp>
      <p:sp>
        <p:nvSpPr>
          <p:cNvPr id="23" name="角丸四角形 22"/>
          <p:cNvSpPr/>
          <p:nvPr/>
        </p:nvSpPr>
        <p:spPr>
          <a:xfrm>
            <a:off x="933164" y="24475627"/>
            <a:ext cx="7580671" cy="162835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000" dirty="0" smtClean="0">
                <a:solidFill>
                  <a:schemeClr val="tx1"/>
                </a:solidFill>
                <a:latin typeface="AR丸ゴシック体E" panose="020F0909000000000000" pitchFamily="49" charset="-128"/>
                <a:ea typeface="AR丸ゴシック体E" panose="020F0909000000000000" pitchFamily="49" charset="-128"/>
              </a:rPr>
              <a:t>ギャンブル詐欺</a:t>
            </a:r>
            <a:endParaRPr kumimoji="1" lang="ja-JP" altLang="en-US" sz="6000" dirty="0">
              <a:solidFill>
                <a:schemeClr val="tx1"/>
              </a:solidFill>
              <a:latin typeface="AR丸ゴシック体E" panose="020F0909000000000000" pitchFamily="49" charset="-128"/>
              <a:ea typeface="AR丸ゴシック体E" panose="020F0909000000000000" pitchFamily="49" charset="-128"/>
            </a:endParaRPr>
          </a:p>
        </p:txBody>
      </p:sp>
      <p:sp>
        <p:nvSpPr>
          <p:cNvPr id="14" name="角丸四角形 13"/>
          <p:cNvSpPr/>
          <p:nvPr/>
        </p:nvSpPr>
        <p:spPr>
          <a:xfrm>
            <a:off x="933165" y="27934682"/>
            <a:ext cx="7580671" cy="162835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000" dirty="0" smtClean="0">
                <a:solidFill>
                  <a:schemeClr val="tx1"/>
                </a:solidFill>
                <a:latin typeface="AR丸ゴシック体E" panose="020F0909000000000000" pitchFamily="49" charset="-128"/>
                <a:ea typeface="AR丸ゴシック体E" panose="020F0909000000000000" pitchFamily="49" charset="-128"/>
              </a:rPr>
              <a:t>交際あっせん詐欺</a:t>
            </a:r>
            <a:endParaRPr kumimoji="1" lang="ja-JP" altLang="en-US" sz="6000" dirty="0">
              <a:solidFill>
                <a:schemeClr val="tx1"/>
              </a:solidFill>
              <a:latin typeface="AR丸ゴシック体E" panose="020F0909000000000000" pitchFamily="49" charset="-128"/>
              <a:ea typeface="AR丸ゴシック体E" panose="020F0909000000000000" pitchFamily="49" charset="-128"/>
            </a:endParaRPr>
          </a:p>
        </p:txBody>
      </p:sp>
      <p:sp>
        <p:nvSpPr>
          <p:cNvPr id="24" name="角丸四角形 23"/>
          <p:cNvSpPr/>
          <p:nvPr/>
        </p:nvSpPr>
        <p:spPr>
          <a:xfrm>
            <a:off x="933166" y="31393737"/>
            <a:ext cx="7580671" cy="162835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000" dirty="0" smtClean="0">
                <a:solidFill>
                  <a:schemeClr val="tx1"/>
                </a:solidFill>
                <a:latin typeface="AR丸ゴシック体E" panose="020F0909000000000000" pitchFamily="49" charset="-128"/>
                <a:ea typeface="AR丸ゴシック体E" panose="020F0909000000000000" pitchFamily="49" charset="-128"/>
              </a:rPr>
              <a:t>その他の特殊詐欺</a:t>
            </a:r>
            <a:endParaRPr kumimoji="1" lang="ja-JP" altLang="en-US" sz="6000" dirty="0">
              <a:solidFill>
                <a:schemeClr val="tx1"/>
              </a:solidFill>
              <a:latin typeface="AR丸ゴシック体E" panose="020F0909000000000000" pitchFamily="49" charset="-128"/>
              <a:ea typeface="AR丸ゴシック体E" panose="020F0909000000000000" pitchFamily="49" charset="-128"/>
            </a:endParaRPr>
          </a:p>
        </p:txBody>
      </p:sp>
      <p:sp>
        <p:nvSpPr>
          <p:cNvPr id="25" name="角丸四角形 24"/>
          <p:cNvSpPr/>
          <p:nvPr/>
        </p:nvSpPr>
        <p:spPr>
          <a:xfrm>
            <a:off x="933166" y="34852792"/>
            <a:ext cx="7580671" cy="162835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800" dirty="0" smtClean="0">
                <a:solidFill>
                  <a:schemeClr val="tx1"/>
                </a:solidFill>
                <a:latin typeface="AR丸ゴシック体E" panose="020F0909000000000000" pitchFamily="49" charset="-128"/>
                <a:ea typeface="AR丸ゴシック体E" panose="020F0909000000000000" pitchFamily="49" charset="-128"/>
              </a:rPr>
              <a:t>キャッシュカード詐欺盗</a:t>
            </a:r>
            <a:endParaRPr kumimoji="1" lang="ja-JP" altLang="en-US" sz="4800" dirty="0">
              <a:solidFill>
                <a:schemeClr val="tx1"/>
              </a:solidFill>
              <a:latin typeface="AR丸ゴシック体E" panose="020F0909000000000000" pitchFamily="49" charset="-128"/>
              <a:ea typeface="AR丸ゴシック体E" panose="020F0909000000000000" pitchFamily="49" charset="-128"/>
            </a:endParaRPr>
          </a:p>
        </p:txBody>
      </p:sp>
      <p:sp>
        <p:nvSpPr>
          <p:cNvPr id="26" name="角丸四角形 25"/>
          <p:cNvSpPr/>
          <p:nvPr/>
        </p:nvSpPr>
        <p:spPr>
          <a:xfrm>
            <a:off x="8937520" y="13415677"/>
            <a:ext cx="19320390" cy="3002639"/>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4000" dirty="0" smtClean="0">
                <a:solidFill>
                  <a:schemeClr val="tx1"/>
                </a:solidFill>
              </a:rPr>
              <a:t>税金還付等に必要な手続きを装って被害者にＡＴＭを操作させ、口座間送金により財産上の不法の利益を得る電子計算機使用詐欺事件又は詐欺事件。</a:t>
            </a:r>
            <a:endParaRPr kumimoji="1" lang="ja-JP" altLang="en-US" sz="4000" dirty="0">
              <a:solidFill>
                <a:schemeClr val="tx1"/>
              </a:solidFill>
            </a:endParaRPr>
          </a:p>
        </p:txBody>
      </p:sp>
      <p:sp>
        <p:nvSpPr>
          <p:cNvPr id="27" name="角丸四角形 26"/>
          <p:cNvSpPr/>
          <p:nvPr/>
        </p:nvSpPr>
        <p:spPr>
          <a:xfrm>
            <a:off x="8937520" y="16873512"/>
            <a:ext cx="19320390" cy="3002639"/>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4000" dirty="0" smtClean="0">
                <a:solidFill>
                  <a:schemeClr val="tx1"/>
                </a:solidFill>
              </a:rPr>
              <a:t>実際には融資しないにもかかわらず、融資を申し込んできた者に対し、保証金等の名目で金銭等をだまし取る（脅し取る）もの。</a:t>
            </a:r>
            <a:endParaRPr kumimoji="1" lang="ja-JP" altLang="en-US" sz="4000" dirty="0">
              <a:solidFill>
                <a:schemeClr val="tx1"/>
              </a:solidFill>
            </a:endParaRPr>
          </a:p>
        </p:txBody>
      </p:sp>
      <p:sp>
        <p:nvSpPr>
          <p:cNvPr id="28" name="角丸四角形 27"/>
          <p:cNvSpPr/>
          <p:nvPr/>
        </p:nvSpPr>
        <p:spPr>
          <a:xfrm>
            <a:off x="8937520" y="20329427"/>
            <a:ext cx="19320390" cy="3002639"/>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4000" dirty="0" smtClean="0">
                <a:solidFill>
                  <a:schemeClr val="tx1"/>
                </a:solidFill>
              </a:rPr>
              <a:t>架空又は価値の乏しい未公開株、社債等の有価証券、外国通貨、高価な物品等に関する虚偽の情報を提供し、購入すれば利益が得られるものと誤信させ、その購入名目等で金銭等をだまし取る（脅し取る）もの。</a:t>
            </a:r>
            <a:endParaRPr kumimoji="1" lang="ja-JP" altLang="en-US" sz="4000" dirty="0">
              <a:solidFill>
                <a:schemeClr val="tx1"/>
              </a:solidFill>
            </a:endParaRPr>
          </a:p>
        </p:txBody>
      </p:sp>
      <p:sp>
        <p:nvSpPr>
          <p:cNvPr id="29" name="角丸四角形 28"/>
          <p:cNvSpPr/>
          <p:nvPr/>
        </p:nvSpPr>
        <p:spPr>
          <a:xfrm>
            <a:off x="8937520" y="23788483"/>
            <a:ext cx="19320390" cy="3002639"/>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4000" dirty="0" smtClean="0">
                <a:solidFill>
                  <a:schemeClr val="tx1"/>
                </a:solidFill>
              </a:rPr>
              <a:t>不特定多数の者が購入する雑誌に「パチンコ打ち子募集」等と掲載したり、不特定多数の者に対して同内容のメールを送信する等し、これに応じて会員登録等を申し込んできた被害者に対して会員登録料や情報料等の名目で金銭等をだまし取る（脅し取る）もの。</a:t>
            </a:r>
            <a:endParaRPr kumimoji="1" lang="ja-JP" altLang="en-US" sz="4000" dirty="0">
              <a:solidFill>
                <a:schemeClr val="tx1"/>
              </a:solidFill>
            </a:endParaRPr>
          </a:p>
        </p:txBody>
      </p:sp>
      <p:sp>
        <p:nvSpPr>
          <p:cNvPr id="30" name="角丸四角形 29"/>
          <p:cNvSpPr/>
          <p:nvPr/>
        </p:nvSpPr>
        <p:spPr>
          <a:xfrm>
            <a:off x="8937520" y="27247539"/>
            <a:ext cx="19320390" cy="3002639"/>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4000" dirty="0" smtClean="0">
                <a:solidFill>
                  <a:schemeClr val="tx1"/>
                </a:solidFill>
              </a:rPr>
              <a:t>不特定多数の者が購入する雑誌に「女性紹介」等と掲載したり、不特定多数の者に対して「女性紹介」等と記載したメールを送付するなどし、これに応じて女性の紹介等を求めてきた被害者に対して会員登録料金や保証金等の名目で金銭等をだまし取る（脅し取る）もの。</a:t>
            </a:r>
            <a:endParaRPr kumimoji="1" lang="ja-JP" altLang="en-US" sz="4000" dirty="0">
              <a:solidFill>
                <a:schemeClr val="tx1"/>
              </a:solidFill>
            </a:endParaRPr>
          </a:p>
        </p:txBody>
      </p:sp>
      <p:sp>
        <p:nvSpPr>
          <p:cNvPr id="31" name="角丸四角形 30"/>
          <p:cNvSpPr/>
          <p:nvPr/>
        </p:nvSpPr>
        <p:spPr>
          <a:xfrm>
            <a:off x="8937520" y="30706595"/>
            <a:ext cx="19320390" cy="3002639"/>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4000" dirty="0" smtClean="0">
                <a:solidFill>
                  <a:schemeClr val="tx1"/>
                </a:solidFill>
              </a:rPr>
              <a:t>上記８類型に該当しない「電話で</a:t>
            </a:r>
            <a:r>
              <a:rPr kumimoji="1" lang="en-US" altLang="ja-JP" sz="4000" dirty="0" smtClean="0">
                <a:solidFill>
                  <a:schemeClr val="tx1"/>
                </a:solidFill>
              </a:rPr>
              <a:t>『</a:t>
            </a:r>
            <a:r>
              <a:rPr kumimoji="1" lang="ja-JP" altLang="en-US" sz="4000" dirty="0" smtClean="0">
                <a:solidFill>
                  <a:schemeClr val="tx1"/>
                </a:solidFill>
              </a:rPr>
              <a:t>お金</a:t>
            </a:r>
            <a:r>
              <a:rPr kumimoji="1" lang="en-US" altLang="ja-JP" sz="4000" dirty="0" smtClean="0">
                <a:solidFill>
                  <a:schemeClr val="tx1"/>
                </a:solidFill>
              </a:rPr>
              <a:t>』</a:t>
            </a:r>
            <a:r>
              <a:rPr kumimoji="1" lang="ja-JP" altLang="en-US" sz="4000" dirty="0" smtClean="0">
                <a:solidFill>
                  <a:schemeClr val="tx1"/>
                </a:solidFill>
              </a:rPr>
              <a:t>詐欺」</a:t>
            </a:r>
            <a:endParaRPr kumimoji="1" lang="ja-JP" altLang="en-US" sz="4000" dirty="0">
              <a:solidFill>
                <a:schemeClr val="tx1"/>
              </a:solidFill>
            </a:endParaRPr>
          </a:p>
        </p:txBody>
      </p:sp>
      <p:sp>
        <p:nvSpPr>
          <p:cNvPr id="32" name="角丸四角形 31"/>
          <p:cNvSpPr/>
          <p:nvPr/>
        </p:nvSpPr>
        <p:spPr>
          <a:xfrm>
            <a:off x="8937520" y="34165651"/>
            <a:ext cx="19320390" cy="3002639"/>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4000" dirty="0" smtClean="0">
                <a:solidFill>
                  <a:schemeClr val="tx1"/>
                </a:solidFill>
              </a:rPr>
              <a:t>警察官や銀行協会、大手百貨店等の職員を装って被害者に電話をかけ、「キャッシュカードが不正に利用されている」等の名目により、キャッシュカード等を準備させた上で、隙を見るなどし、同キャッシュカード等を窃取するもの。</a:t>
            </a:r>
            <a:endParaRPr kumimoji="1" lang="en-US" altLang="ja-JP" sz="4000" dirty="0" smtClean="0">
              <a:solidFill>
                <a:schemeClr val="tx1"/>
              </a:solidFill>
            </a:endParaRPr>
          </a:p>
        </p:txBody>
      </p:sp>
      <p:sp>
        <p:nvSpPr>
          <p:cNvPr id="33" name="角丸四角形 32"/>
          <p:cNvSpPr/>
          <p:nvPr/>
        </p:nvSpPr>
        <p:spPr>
          <a:xfrm>
            <a:off x="9089920" y="3228559"/>
            <a:ext cx="19320390" cy="3002639"/>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4000" dirty="0" smtClean="0">
                <a:solidFill>
                  <a:schemeClr val="tx1"/>
                </a:solidFill>
              </a:rPr>
              <a:t>親族、警察官、弁護士等を装い、親族が起こした事件・事故に対する示談金等を名目に金銭等をだまし取る（脅し取る）もの。</a:t>
            </a:r>
            <a:endParaRPr kumimoji="1" lang="ja-JP" altLang="en-US" sz="4000" dirty="0">
              <a:solidFill>
                <a:schemeClr val="tx1"/>
              </a:solidFill>
            </a:endParaRPr>
          </a:p>
        </p:txBody>
      </p:sp>
      <p:sp>
        <p:nvSpPr>
          <p:cNvPr id="34" name="正方形/長方形 33"/>
          <p:cNvSpPr/>
          <p:nvPr/>
        </p:nvSpPr>
        <p:spPr>
          <a:xfrm>
            <a:off x="26986140" y="-281615"/>
            <a:ext cx="1912710" cy="16625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5400" dirty="0" smtClean="0">
                <a:solidFill>
                  <a:schemeClr val="tx1"/>
                </a:solidFill>
                <a:latin typeface="AR P丸ゴシック体E" panose="020F0900000000000000" pitchFamily="50" charset="-128"/>
                <a:ea typeface="AR P丸ゴシック体E" panose="020F0900000000000000" pitchFamily="50" charset="-128"/>
              </a:rPr>
              <a:t>別紙</a:t>
            </a:r>
            <a:endParaRPr kumimoji="1" lang="ja-JP" altLang="en-US" sz="5400" dirty="0">
              <a:solidFill>
                <a:schemeClr val="tx1"/>
              </a:solidFill>
              <a:latin typeface="AR P丸ゴシック体E" panose="020F0900000000000000" pitchFamily="50" charset="-128"/>
              <a:ea typeface="AR P丸ゴシック体E" panose="020F0900000000000000" pitchFamily="50" charset="-128"/>
            </a:endParaRPr>
          </a:p>
        </p:txBody>
      </p:sp>
    </p:spTree>
    <p:extLst>
      <p:ext uri="{BB962C8B-B14F-4D97-AF65-F5344CB8AC3E}">
        <p14:creationId xmlns:p14="http://schemas.microsoft.com/office/powerpoint/2010/main" val="360244008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165</TotalTime>
  <Words>477</Words>
  <Application>Microsoft Office PowerPoint</Application>
  <PresentationFormat>ユーザー設定</PresentationFormat>
  <Paragraphs>22</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AR P丸ゴシック体E</vt:lpstr>
      <vt:lpstr>AR丸ゴシック体E</vt:lpstr>
      <vt:lpstr>游ゴシック</vt:lpstr>
      <vt:lpstr>游ゴシック Light</vt:lpstr>
      <vt:lpstr>Arial</vt:lpstr>
      <vt:lpstr>Office テーマ</vt:lpstr>
      <vt:lpstr>PowerPoint プレゼンテーション</vt:lpstr>
    </vt:vector>
  </TitlesOfParts>
  <Company>熊本県警</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熊本</dc:creator>
  <cp:lastModifiedBy>熊本</cp:lastModifiedBy>
  <cp:revision>13</cp:revision>
  <cp:lastPrinted>2022-05-31T10:21:05Z</cp:lastPrinted>
  <dcterms:created xsi:type="dcterms:W3CDTF">2020-02-18T02:13:07Z</dcterms:created>
  <dcterms:modified xsi:type="dcterms:W3CDTF">2022-05-31T10:21:08Z</dcterms:modified>
</cp:coreProperties>
</file>