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0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891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952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144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548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399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912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17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65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24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32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4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65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15BC40-B9BE-4065-982D-3612C8763176}" type="slidenum">
              <a:rPr lang="ja-JP" altLang="en-US" smtClean="0"/>
              <a:pPr>
                <a:defRPr/>
              </a:pPr>
              <a:t>1</a:t>
            </a:fld>
            <a:endParaRPr lang="en-US" altLang="ja-JP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449912"/>
              </p:ext>
            </p:extLst>
          </p:nvPr>
        </p:nvGraphicFramePr>
        <p:xfrm>
          <a:off x="236547" y="581025"/>
          <a:ext cx="8785225" cy="6015197"/>
        </p:xfrm>
        <a:graphic>
          <a:graphicData uri="http://schemas.openxmlformats.org/drawingml/2006/table">
            <a:tbl>
              <a:tblPr/>
              <a:tblGrid>
                <a:gridCol w="1584220"/>
                <a:gridCol w="864121"/>
                <a:gridCol w="6336884"/>
              </a:tblGrid>
              <a:tr h="45469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ジャンケン</a:t>
                      </a:r>
                      <a:endParaRPr lang="ja-JP" altLang="en-US" sz="2400" b="0" i="0" u="none" strike="noStrike" dirty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選択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話　　　　題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</a:tr>
              <a:tr h="95311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40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グー</a:t>
                      </a:r>
                      <a:endParaRPr lang="ja-JP" altLang="en-US" sz="4000" b="0" i="0" u="none" strike="noStrike" dirty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A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「</a:t>
                      </a:r>
                      <a:r>
                        <a:rPr lang="ja-JP" altLang="en-US" sz="28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いくつに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なったら 携帯</a:t>
                      </a:r>
                      <a:r>
                        <a:rPr lang="ja-JP" altLang="en-US" sz="28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買ってくれる？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」</a:t>
                      </a:r>
                      <a:endParaRPr lang="en-US" altLang="ja-JP" sz="2800" b="0" i="0" u="none" strike="noStrike" dirty="0" smtClean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と言われたら</a:t>
                      </a:r>
                      <a:r>
                        <a:rPr lang="en-US" altLang="ja-JP" sz="28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…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354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B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ゲーム（スマホゲームを含む）は一日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何時</a:t>
                      </a:r>
                      <a:endParaRPr lang="en-US" altLang="ja-JP" sz="2800" b="0" i="0" u="none" strike="noStrike" dirty="0" smtClean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algn="l" fontAlgn="ctr"/>
                      <a:r>
                        <a:rPr lang="en-US" altLang="ja-JP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間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なら許せる？</a:t>
                      </a:r>
                      <a:endParaRPr lang="ja-JP" altLang="en-US" sz="2800" b="0" i="0" u="none" strike="noStrike" dirty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17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40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チョキ</a:t>
                      </a:r>
                      <a:endParaRPr lang="ja-JP" altLang="en-US" sz="4000" b="0" i="0" u="none" strike="noStrike" dirty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A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子ども</a:t>
                      </a:r>
                      <a:r>
                        <a:rPr lang="ja-JP" altLang="en-US" sz="28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が夜遅くまで携帯電話・スマホ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を</a:t>
                      </a:r>
                      <a:endParaRPr lang="en-US" altLang="ja-JP" sz="2800" b="0" i="0" u="none" strike="noStrike" dirty="0" smtClean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離しません</a:t>
                      </a:r>
                      <a:r>
                        <a:rPr lang="en-US" altLang="ja-JP" sz="28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…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B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自分（大人）の携帯・スマホの使い方に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問</a:t>
                      </a:r>
                      <a:endParaRPr lang="en-US" altLang="ja-JP" sz="2800" b="0" i="0" u="none" strike="noStrike" dirty="0" smtClean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題は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ない？</a:t>
                      </a:r>
                      <a:endParaRPr lang="ja-JP" altLang="en-US" sz="2800" b="0" i="0" u="none" strike="noStrike" dirty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61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40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パー</a:t>
                      </a:r>
                      <a:endParaRPr lang="ja-JP" altLang="en-US" sz="4000" b="0" i="0" u="none" strike="noStrike" dirty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A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子ども</a:t>
                      </a:r>
                      <a:r>
                        <a:rPr lang="ja-JP" altLang="en-US" sz="28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たちが「ネットいじめ」をしている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と </a:t>
                      </a:r>
                      <a:endParaRPr lang="en-US" altLang="ja-JP" sz="2800" b="0" i="0" u="none" strike="noStrike" dirty="0" smtClean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algn="l" fontAlgn="ctr"/>
                      <a:r>
                        <a:rPr lang="en-US" altLang="ja-JP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耳にしたら</a:t>
                      </a:r>
                      <a:r>
                        <a:rPr lang="en-US" altLang="ja-JP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…</a:t>
                      </a:r>
                      <a:endParaRPr lang="en-US" altLang="ja-JP" sz="2800" b="0" i="0" u="none" strike="noStrike" dirty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6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B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b="0" i="0" u="none" strike="noStrike" baseline="0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子どもがネット社会で傷つかないために</a:t>
                      </a:r>
                      <a:r>
                        <a:rPr lang="ja-JP" altLang="en-US" sz="2800" b="0" i="0" u="none" strike="noStrike" baseline="0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必</a:t>
                      </a:r>
                      <a:endParaRPr lang="en-US" altLang="ja-JP" sz="2800" b="0" i="0" u="none" strike="noStrike" baseline="0" dirty="0" smtClean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algn="l" fontAlgn="ctr"/>
                      <a:r>
                        <a:rPr lang="ja-JP" altLang="en-US" sz="2800" b="0" i="0" u="none" strike="noStrike" baseline="0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 要</a:t>
                      </a:r>
                      <a:r>
                        <a:rPr lang="ja-JP" altLang="en-US" sz="2800" b="0" i="0" u="none" strike="noStrike" baseline="0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なことは？</a:t>
                      </a:r>
                      <a:endParaRPr lang="ja-JP" altLang="en-US" sz="2800" b="0" i="0" u="none" strike="noStrike" dirty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8930" name="テキスト ボックス 3"/>
          <p:cNvSpPr txBox="1">
            <a:spLocks noChangeArrowheads="1"/>
          </p:cNvSpPr>
          <p:nvPr/>
        </p:nvSpPr>
        <p:spPr bwMode="auto">
          <a:xfrm>
            <a:off x="268288" y="57150"/>
            <a:ext cx="82641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9pPr>
          </a:lstStyle>
          <a:p>
            <a:pPr eaLnBrk="1" hangingPunct="1"/>
            <a:r>
              <a:rPr kumimoji="1" lang="ja-JP" altLang="en-US" sz="28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ＡとＢのどちらかを選んで</a:t>
            </a:r>
            <a:r>
              <a:rPr kumimoji="1" lang="ja-JP" altLang="en-US" sz="28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話しましょう　（携帯・スマホ）</a:t>
            </a:r>
            <a:endParaRPr kumimoji="1"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63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112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kumamoto</dc:creator>
  <cp:lastModifiedBy>kumamoto</cp:lastModifiedBy>
  <cp:revision>3</cp:revision>
  <cp:lastPrinted>2016-06-08T23:15:39Z</cp:lastPrinted>
  <dcterms:created xsi:type="dcterms:W3CDTF">2014-12-01T04:37:17Z</dcterms:created>
  <dcterms:modified xsi:type="dcterms:W3CDTF">2018-05-12T23:42:08Z</dcterms:modified>
</cp:coreProperties>
</file>