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0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891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95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144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548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39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91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17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65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24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32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4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7734F-78F1-4CD9-ADCB-CF1C728A6B89}" type="datetimeFigureOut">
              <a:rPr kumimoji="1" lang="ja-JP" altLang="en-US" smtClean="0"/>
              <a:t>2018/5/13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8FD1D-3205-428D-AA40-26D061026B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6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A15BC40-B9BE-4065-982D-3612C8763176}" type="slidenum">
              <a:rPr lang="ja-JP" altLang="en-US" smtClean="0"/>
              <a:pPr>
                <a:defRPr/>
              </a:pPr>
              <a:t>1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641795"/>
              </p:ext>
            </p:extLst>
          </p:nvPr>
        </p:nvGraphicFramePr>
        <p:xfrm>
          <a:off x="179388" y="908050"/>
          <a:ext cx="8785225" cy="5397871"/>
        </p:xfrm>
        <a:graphic>
          <a:graphicData uri="http://schemas.openxmlformats.org/drawingml/2006/table">
            <a:tbl>
              <a:tblPr/>
              <a:tblGrid>
                <a:gridCol w="1584220"/>
                <a:gridCol w="864121"/>
                <a:gridCol w="6336884"/>
              </a:tblGrid>
              <a:tr h="45469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ジャンケン</a:t>
                      </a:r>
                      <a:endParaRPr lang="ja-JP" altLang="en-US" sz="24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選択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話　　　　題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3B3"/>
                    </a:solidFill>
                  </a:tcPr>
                </a:tc>
              </a:tr>
              <a:tr h="9141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ぐー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A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私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の「好きなもの」「好きなこと」</a:t>
                      </a:r>
                      <a:endParaRPr lang="en-US" altLang="ja-JP" sz="2800" b="0" i="0" u="none" strike="noStrike" dirty="0" smtClean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2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B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私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のストレス発散法</a:t>
                      </a:r>
                      <a:endParaRPr lang="ja-JP" altLang="en-US" sz="28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398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ちょき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A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私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が宝くじに当たったら</a:t>
                      </a:r>
                      <a:endParaRPr lang="en-US" altLang="ja-JP" sz="2800" b="0" i="0" u="none" strike="noStrike" dirty="0" smtClean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B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私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の子どもの頃の夢</a:t>
                      </a:r>
                      <a:endParaRPr lang="ja-JP" altLang="en-US" sz="28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4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ぱー</a:t>
                      </a: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A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私</a:t>
                      </a:r>
                      <a:r>
                        <a:rPr lang="ja-JP" altLang="en-US" sz="2800" b="0" i="0" u="none" strike="noStrike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が最近「楽しかったこと」</a:t>
                      </a:r>
                      <a:endParaRPr lang="en-US" altLang="ja-JP" sz="2800" b="0" i="0" u="none" strike="noStrike" dirty="0" smtClean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6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4000" b="0" i="0" u="none" strike="noStrike" dirty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B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800" b="0" i="0" u="none" strike="noStrike" baseline="0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子ども</a:t>
                      </a:r>
                      <a:r>
                        <a:rPr lang="ja-JP" altLang="en-US" sz="2800" b="0" i="0" u="none" strike="noStrike" baseline="0" dirty="0" smtClean="0"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（家族のだれか）を一言紹介</a:t>
                      </a:r>
                      <a:endParaRPr lang="ja-JP" altLang="en-US" sz="2800" b="0" i="0" u="none" strike="noStrike" dirty="0"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8930" name="テキスト ボックス 3"/>
          <p:cNvSpPr txBox="1">
            <a:spLocks noChangeArrowheads="1"/>
          </p:cNvSpPr>
          <p:nvPr/>
        </p:nvSpPr>
        <p:spPr bwMode="auto">
          <a:xfrm>
            <a:off x="268288" y="260350"/>
            <a:ext cx="79761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defRPr>
            </a:lvl9pPr>
          </a:lstStyle>
          <a:p>
            <a:pPr eaLnBrk="1" hangingPunct="1"/>
            <a:r>
              <a:rPr kumimoji="1" lang="ja-JP" altLang="en-US" sz="28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Ａ</a:t>
            </a:r>
            <a:r>
              <a:rPr kumimoji="1" lang="ja-JP" altLang="en-US" sz="28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とＢのどちらかを選んで</a:t>
            </a:r>
            <a:r>
              <a:rPr kumimoji="1" lang="ja-JP" altLang="en-US" sz="28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話しましょう</a:t>
            </a:r>
            <a:r>
              <a:rPr lang="ja-JP" altLang="en-US" sz="2800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　（自己紹介）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63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23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kumamoto</dc:creator>
  <cp:lastModifiedBy>kumamoto</cp:lastModifiedBy>
  <cp:revision>7</cp:revision>
  <cp:lastPrinted>2016-06-09T23:29:12Z</cp:lastPrinted>
  <dcterms:created xsi:type="dcterms:W3CDTF">2014-12-01T04:37:17Z</dcterms:created>
  <dcterms:modified xsi:type="dcterms:W3CDTF">2018-05-12T23:43:23Z</dcterms:modified>
</cp:coreProperties>
</file>