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 将臣" userId="97df3d512b61d32c" providerId="LiveId" clId="{D91A8D2E-1C0B-4772-8354-D8D0C1AAC665}"/>
    <pc:docChg chg="modSld">
      <pc:chgData name="森 将臣" userId="97df3d512b61d32c" providerId="LiveId" clId="{D91A8D2E-1C0B-4772-8354-D8D0C1AAC665}" dt="2023-09-04T13:35:39.175" v="17" actId="20577"/>
      <pc:docMkLst>
        <pc:docMk/>
      </pc:docMkLst>
      <pc:sldChg chg="modSp mod">
        <pc:chgData name="森 将臣" userId="97df3d512b61d32c" providerId="LiveId" clId="{D91A8D2E-1C0B-4772-8354-D8D0C1AAC665}" dt="2023-09-04T13:35:39.175" v="17" actId="20577"/>
        <pc:sldMkLst>
          <pc:docMk/>
          <pc:sldMk cId="4277705742" sldId="256"/>
        </pc:sldMkLst>
        <pc:spChg chg="mod">
          <ac:chgData name="森 将臣" userId="97df3d512b61d32c" providerId="LiveId" clId="{D91A8D2E-1C0B-4772-8354-D8D0C1AAC665}" dt="2023-09-04T13:35:39.175" v="17" actId="20577"/>
          <ac:spMkLst>
            <pc:docMk/>
            <pc:sldMk cId="4277705742" sldId="256"/>
            <ac:spMk id="2" creationId="{00000000-0000-0000-0000-000000000000}"/>
          </ac:spMkLst>
        </pc:spChg>
        <pc:spChg chg="mod">
          <ac:chgData name="森 将臣" userId="97df3d512b61d32c" providerId="LiveId" clId="{D91A8D2E-1C0B-4772-8354-D8D0C1AAC665}" dt="2023-09-04T13:16:39.651" v="11" actId="20577"/>
          <ac:spMkLst>
            <pc:docMk/>
            <pc:sldMk cId="4277705742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35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75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89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06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40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627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17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054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24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238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507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125AF-D380-4964-B93C-0A67F0B43D7E}" type="datetimeFigureOut">
              <a:rPr kumimoji="1" lang="ja-JP" altLang="en-US" smtClean="0"/>
              <a:t>2024/3/11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59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923504" y="2472744"/>
            <a:ext cx="3081600" cy="194328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認　定　証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〇〇　〇〇（　年　月　日生）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sz="900" dirty="0">
                <a:solidFill>
                  <a:schemeClr val="tx1"/>
                </a:solidFill>
              </a:rPr>
              <a:t>上記のものを豚熱に関する特定家畜伝染病防疫指針に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基づく知事認定獣医師と認める</a:t>
            </a:r>
            <a:endParaRPr lang="en-US" altLang="ja-JP" sz="900" dirty="0">
              <a:solidFill>
                <a:schemeClr val="tx1"/>
              </a:solidFill>
            </a:endParaRPr>
          </a:p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 </a:t>
            </a:r>
            <a:r>
              <a:rPr lang="ja-JP" altLang="en-US" dirty="0">
                <a:solidFill>
                  <a:schemeClr val="tx1"/>
                </a:solidFill>
              </a:rPr>
              <a:t>認定番号　第　号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認定日　　年　月　日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熊本県知事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281529" y="270456"/>
            <a:ext cx="2579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別記</a:t>
            </a:r>
            <a:r>
              <a:rPr kumimoji="1" lang="ja-JP" altLang="en-US" dirty="0"/>
              <a:t>様式</a:t>
            </a:r>
            <a:r>
              <a:rPr kumimoji="1" lang="ja-JP" altLang="en-US" dirty="0" smtClean="0"/>
              <a:t>２（第５条関係）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281529" y="5669280"/>
            <a:ext cx="2433099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サイズ</a:t>
            </a:r>
            <a:r>
              <a:rPr kumimoji="1" lang="en-US" altLang="ja-JP" dirty="0" smtClean="0">
                <a:solidFill>
                  <a:schemeClr val="tx1"/>
                </a:solidFill>
              </a:rPr>
              <a:t>】</a:t>
            </a: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縦　</a:t>
            </a:r>
            <a:r>
              <a:rPr kumimoji="1" lang="en-US" altLang="ja-JP" dirty="0" smtClean="0">
                <a:solidFill>
                  <a:schemeClr val="tx1"/>
                </a:solidFill>
              </a:rPr>
              <a:t>53.98</a:t>
            </a:r>
            <a:r>
              <a:rPr kumimoji="1" lang="ja-JP" altLang="en-US" dirty="0" smtClean="0">
                <a:solidFill>
                  <a:schemeClr val="tx1"/>
                </a:solidFill>
              </a:rPr>
              <a:t>ｍｍ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横　</a:t>
            </a:r>
            <a:r>
              <a:rPr kumimoji="1" lang="en-US" altLang="ja-JP" dirty="0" smtClean="0">
                <a:solidFill>
                  <a:schemeClr val="tx1"/>
                </a:solidFill>
              </a:rPr>
              <a:t>85.60</a:t>
            </a:r>
            <a:r>
              <a:rPr kumimoji="1" lang="ja-JP" altLang="en-US" dirty="0" smtClean="0">
                <a:solidFill>
                  <a:schemeClr val="tx1"/>
                </a:solidFill>
              </a:rPr>
              <a:t>ｍｍ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70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12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福岡県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福岡県</dc:creator>
  <cp:lastModifiedBy>2209069</cp:lastModifiedBy>
  <cp:revision>9</cp:revision>
  <cp:lastPrinted>2022-11-08T05:01:34Z</cp:lastPrinted>
  <dcterms:created xsi:type="dcterms:W3CDTF">2022-08-23T05:46:05Z</dcterms:created>
  <dcterms:modified xsi:type="dcterms:W3CDTF">2024-03-11T04:21:49Z</dcterms:modified>
</cp:coreProperties>
</file>