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38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森 将臣" userId="97df3d512b61d32c" providerId="LiveId" clId="{D91A8D2E-1C0B-4772-8354-D8D0C1AAC665}"/>
    <pc:docChg chg="modSld">
      <pc:chgData name="森 将臣" userId="97df3d512b61d32c" providerId="LiveId" clId="{D91A8D2E-1C0B-4772-8354-D8D0C1AAC665}" dt="2023-09-04T13:35:39.175" v="17" actId="20577"/>
      <pc:docMkLst>
        <pc:docMk/>
      </pc:docMkLst>
      <pc:sldChg chg="modSp mod">
        <pc:chgData name="森 将臣" userId="97df3d512b61d32c" providerId="LiveId" clId="{D91A8D2E-1C0B-4772-8354-D8D0C1AAC665}" dt="2023-09-04T13:35:39.175" v="17" actId="20577"/>
        <pc:sldMkLst>
          <pc:docMk/>
          <pc:sldMk cId="4277705742" sldId="256"/>
        </pc:sldMkLst>
        <pc:spChg chg="mod">
          <ac:chgData name="森 将臣" userId="97df3d512b61d32c" providerId="LiveId" clId="{D91A8D2E-1C0B-4772-8354-D8D0C1AAC665}" dt="2023-09-04T13:35:39.175" v="17" actId="20577"/>
          <ac:spMkLst>
            <pc:docMk/>
            <pc:sldMk cId="4277705742" sldId="256"/>
            <ac:spMk id="2" creationId="{00000000-0000-0000-0000-000000000000}"/>
          </ac:spMkLst>
        </pc:spChg>
        <pc:spChg chg="mod">
          <ac:chgData name="森 将臣" userId="97df3d512b61d32c" providerId="LiveId" clId="{D91A8D2E-1C0B-4772-8354-D8D0C1AAC665}" dt="2023-09-04T13:16:39.651" v="11" actId="20577"/>
          <ac:spMkLst>
            <pc:docMk/>
            <pc:sldMk cId="4277705742" sldId="256"/>
            <ac:spMk id="4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125AF-D380-4964-B93C-0A67F0B43D7E}" type="datetimeFigureOut">
              <a:rPr kumimoji="1" lang="ja-JP" altLang="en-US" smtClean="0"/>
              <a:t>2023/9/7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2822B-00F2-42D0-8319-7452CE7F02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23589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125AF-D380-4964-B93C-0A67F0B43D7E}" type="datetimeFigureOut">
              <a:rPr kumimoji="1" lang="ja-JP" altLang="en-US" smtClean="0"/>
              <a:t>2023/9/7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2822B-00F2-42D0-8319-7452CE7F02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8758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125AF-D380-4964-B93C-0A67F0B43D7E}" type="datetimeFigureOut">
              <a:rPr kumimoji="1" lang="ja-JP" altLang="en-US" smtClean="0"/>
              <a:t>2023/9/7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2822B-00F2-42D0-8319-7452CE7F02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88985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125AF-D380-4964-B93C-0A67F0B43D7E}" type="datetimeFigureOut">
              <a:rPr kumimoji="1" lang="ja-JP" altLang="en-US" smtClean="0"/>
              <a:t>2023/9/7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2822B-00F2-42D0-8319-7452CE7F02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00620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125AF-D380-4964-B93C-0A67F0B43D7E}" type="datetimeFigureOut">
              <a:rPr kumimoji="1" lang="ja-JP" altLang="en-US" smtClean="0"/>
              <a:t>2023/9/7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2822B-00F2-42D0-8319-7452CE7F02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6409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125AF-D380-4964-B93C-0A67F0B43D7E}" type="datetimeFigureOut">
              <a:rPr kumimoji="1" lang="ja-JP" altLang="en-US" smtClean="0"/>
              <a:t>2023/9/7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2822B-00F2-42D0-8319-7452CE7F02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6627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125AF-D380-4964-B93C-0A67F0B43D7E}" type="datetimeFigureOut">
              <a:rPr kumimoji="1" lang="ja-JP" altLang="en-US" smtClean="0"/>
              <a:t>2023/9/7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2822B-00F2-42D0-8319-7452CE7F02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5171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125AF-D380-4964-B93C-0A67F0B43D7E}" type="datetimeFigureOut">
              <a:rPr kumimoji="1" lang="ja-JP" altLang="en-US" smtClean="0"/>
              <a:t>2023/9/7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2822B-00F2-42D0-8319-7452CE7F02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20547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125AF-D380-4964-B93C-0A67F0B43D7E}" type="datetimeFigureOut">
              <a:rPr kumimoji="1" lang="ja-JP" altLang="en-US" smtClean="0"/>
              <a:t>2023/9/7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2822B-00F2-42D0-8319-7452CE7F02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0243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125AF-D380-4964-B93C-0A67F0B43D7E}" type="datetimeFigureOut">
              <a:rPr kumimoji="1" lang="ja-JP" altLang="en-US" smtClean="0"/>
              <a:t>2023/9/7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2822B-00F2-42D0-8319-7452CE7F02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6238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125AF-D380-4964-B93C-0A67F0B43D7E}" type="datetimeFigureOut">
              <a:rPr kumimoji="1" lang="ja-JP" altLang="en-US" smtClean="0"/>
              <a:t>2023/9/7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2822B-00F2-42D0-8319-7452CE7F02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5507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6125AF-D380-4964-B93C-0A67F0B43D7E}" type="datetimeFigureOut">
              <a:rPr kumimoji="1" lang="ja-JP" altLang="en-US" smtClean="0"/>
              <a:t>2023/9/7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82822B-00F2-42D0-8319-7452CE7F02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4590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2923504" y="2472744"/>
            <a:ext cx="3081600" cy="194328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chemeClr val="tx1"/>
                </a:solidFill>
              </a:rPr>
              <a:t>認　定　証</a:t>
            </a:r>
            <a:endParaRPr lang="en-US" altLang="ja-JP" dirty="0">
              <a:solidFill>
                <a:schemeClr val="tx1"/>
              </a:solidFill>
            </a:endParaRPr>
          </a:p>
          <a:p>
            <a:pPr algn="ctr"/>
            <a:r>
              <a:rPr lang="ja-JP" altLang="en-US" dirty="0">
                <a:solidFill>
                  <a:schemeClr val="tx1"/>
                </a:solidFill>
              </a:rPr>
              <a:t>〇〇　〇〇（　年　月　日生）</a:t>
            </a:r>
            <a:endParaRPr lang="en-US" altLang="ja-JP" dirty="0">
              <a:solidFill>
                <a:schemeClr val="tx1"/>
              </a:solidFill>
            </a:endParaRPr>
          </a:p>
          <a:p>
            <a:pPr algn="ctr"/>
            <a:r>
              <a:rPr lang="ja-JP" altLang="en-US" sz="900" dirty="0">
                <a:solidFill>
                  <a:schemeClr val="tx1"/>
                </a:solidFill>
              </a:rPr>
              <a:t>上記のものを豚熱に関する特定家畜伝染病防疫指針に</a:t>
            </a:r>
            <a:endParaRPr lang="en-US" altLang="ja-JP" sz="900" dirty="0">
              <a:solidFill>
                <a:schemeClr val="tx1"/>
              </a:solidFill>
            </a:endParaRPr>
          </a:p>
          <a:p>
            <a:r>
              <a:rPr lang="ja-JP" altLang="en-US" sz="900" dirty="0">
                <a:solidFill>
                  <a:schemeClr val="tx1"/>
                </a:solidFill>
              </a:rPr>
              <a:t>基づく知事認定獣医師と認める</a:t>
            </a:r>
            <a:endParaRPr lang="en-US" altLang="ja-JP" sz="900" dirty="0">
              <a:solidFill>
                <a:schemeClr val="tx1"/>
              </a:solidFill>
            </a:endParaRPr>
          </a:p>
          <a:p>
            <a:pPr algn="ctr"/>
            <a:r>
              <a:rPr lang="en-US" altLang="ja-JP" sz="900" dirty="0">
                <a:solidFill>
                  <a:schemeClr val="tx1"/>
                </a:solidFill>
              </a:rPr>
              <a:t> </a:t>
            </a:r>
            <a:r>
              <a:rPr lang="ja-JP" altLang="en-US" dirty="0">
                <a:solidFill>
                  <a:schemeClr val="tx1"/>
                </a:solidFill>
              </a:rPr>
              <a:t>認定番号　第　号</a:t>
            </a:r>
            <a:endParaRPr lang="en-US" altLang="ja-JP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認定日　　年　月　日</a:t>
            </a:r>
            <a:endParaRPr kumimoji="1" lang="en-US" altLang="ja-JP" dirty="0">
              <a:solidFill>
                <a:schemeClr val="tx1"/>
              </a:solidFill>
            </a:endParaRPr>
          </a:p>
          <a:p>
            <a:pPr algn="ctr"/>
            <a:r>
              <a:rPr lang="ja-JP" altLang="en-US" dirty="0">
                <a:solidFill>
                  <a:schemeClr val="tx1"/>
                </a:solidFill>
              </a:rPr>
              <a:t>熊本県知事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6957753" y="270456"/>
            <a:ext cx="1902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(</a:t>
            </a:r>
            <a:r>
              <a:rPr kumimoji="1" lang="ja-JP" altLang="en-US" dirty="0"/>
              <a:t>別記様式２</a:t>
            </a:r>
            <a:r>
              <a:rPr kumimoji="1" lang="en-US" altLang="ja-JP" dirty="0"/>
              <a:t>)</a:t>
            </a:r>
            <a:endParaRPr kumimoji="1" lang="ja-JP" altLang="en-US" dirty="0"/>
          </a:p>
        </p:txBody>
      </p:sp>
      <p:sp>
        <p:nvSpPr>
          <p:cNvPr id="3" name="正方形/長方形 2"/>
          <p:cNvSpPr/>
          <p:nvPr/>
        </p:nvSpPr>
        <p:spPr>
          <a:xfrm>
            <a:off x="6281529" y="5669280"/>
            <a:ext cx="2433099" cy="914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【</a:t>
            </a:r>
            <a:r>
              <a:rPr kumimoji="1" lang="ja-JP" altLang="en-US" dirty="0" smtClean="0">
                <a:solidFill>
                  <a:schemeClr val="tx1"/>
                </a:solidFill>
              </a:rPr>
              <a:t>サイズ</a:t>
            </a:r>
            <a:r>
              <a:rPr kumimoji="1" lang="en-US" altLang="ja-JP" dirty="0" smtClean="0">
                <a:solidFill>
                  <a:schemeClr val="tx1"/>
                </a:solidFill>
              </a:rPr>
              <a:t>】</a:t>
            </a:r>
          </a:p>
          <a:p>
            <a:pPr algn="ctr"/>
            <a:r>
              <a:rPr kumimoji="1" lang="ja-JP" altLang="en-US" dirty="0" smtClean="0">
                <a:solidFill>
                  <a:schemeClr val="tx1"/>
                </a:solidFill>
              </a:rPr>
              <a:t>縦　</a:t>
            </a:r>
            <a:r>
              <a:rPr kumimoji="1" lang="en-US" altLang="ja-JP" dirty="0" smtClean="0">
                <a:solidFill>
                  <a:schemeClr val="tx1"/>
                </a:solidFill>
              </a:rPr>
              <a:t>53.98</a:t>
            </a:r>
            <a:r>
              <a:rPr kumimoji="1" lang="ja-JP" altLang="en-US" dirty="0" smtClean="0">
                <a:solidFill>
                  <a:schemeClr val="tx1"/>
                </a:solidFill>
              </a:rPr>
              <a:t>ｍｍ</a:t>
            </a:r>
            <a:endParaRPr kumimoji="1" lang="en-US" altLang="ja-JP" dirty="0" smtClean="0">
              <a:solidFill>
                <a:schemeClr val="tx1"/>
              </a:solidFill>
            </a:endParaRPr>
          </a:p>
          <a:p>
            <a:pPr algn="ctr"/>
            <a:r>
              <a:rPr kumimoji="1" lang="ja-JP" altLang="en-US" dirty="0" smtClean="0">
                <a:solidFill>
                  <a:schemeClr val="tx1"/>
                </a:solidFill>
              </a:rPr>
              <a:t>横　</a:t>
            </a:r>
            <a:r>
              <a:rPr kumimoji="1" lang="en-US" altLang="ja-JP" dirty="0" smtClean="0">
                <a:solidFill>
                  <a:schemeClr val="tx1"/>
                </a:solidFill>
              </a:rPr>
              <a:t>85.60</a:t>
            </a:r>
            <a:r>
              <a:rPr kumimoji="1" lang="ja-JP" altLang="en-US" dirty="0" smtClean="0">
                <a:solidFill>
                  <a:schemeClr val="tx1"/>
                </a:solidFill>
              </a:rPr>
              <a:t>ｍｍ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77057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</TotalTime>
  <Words>10</Words>
  <Application>Microsoft Office PowerPoint</Application>
  <PresentationFormat>画面に合わせる (4:3)</PresentationFormat>
  <Paragraphs>11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>福岡県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福岡県</dc:creator>
  <cp:lastModifiedBy>2209069</cp:lastModifiedBy>
  <cp:revision>8</cp:revision>
  <cp:lastPrinted>2022-11-08T05:01:34Z</cp:lastPrinted>
  <dcterms:created xsi:type="dcterms:W3CDTF">2022-08-23T05:46:05Z</dcterms:created>
  <dcterms:modified xsi:type="dcterms:W3CDTF">2023-09-07T08:53:24Z</dcterms:modified>
</cp:coreProperties>
</file>