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734175" cy="98679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RI" initials="MRI" lastIdx="1" clrIdx="0">
    <p:extLst>
      <p:ext uri="{19B8F6BF-5375-455C-9EA6-DF929625EA0E}">
        <p15:presenceInfo xmlns:p15="http://schemas.microsoft.com/office/powerpoint/2012/main" userId="MR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FFFF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E7CAEC-FB91-4E3E-83C9-E5FE1A323F7D}" v="210" dt="2023-04-21T08:11:17.80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47" autoAdjust="0"/>
  </p:normalViewPr>
  <p:slideViewPr>
    <p:cSldViewPr snapToGrid="0">
      <p:cViewPr varScale="1">
        <p:scale>
          <a:sx n="115" d="100"/>
          <a:sy n="115" d="100"/>
        </p:scale>
        <p:origin x="2028" y="114"/>
      </p:cViewPr>
      <p:guideLst>
        <p:guide orient="horz" pos="2160"/>
        <p:guide pos="2880"/>
      </p:guideLst>
    </p:cSldViewPr>
  </p:slideViewPr>
  <p:notesTextViewPr>
    <p:cViewPr>
      <p:scale>
        <a:sx n="1" d="1"/>
        <a:sy n="1" d="1"/>
      </p:scale>
      <p:origin x="0" y="0"/>
    </p:cViewPr>
  </p:notesTextViewPr>
  <p:gridSpacing cx="76200" cy="76200"/>
</p:viewPr>
</file>

<file path=ppt/_rels/presentation.xml.rels>&#65279;<?xml version="1.0" encoding="utf-8" standalone="yes"?>
<Relationships xmlns="http://schemas.openxmlformats.org/package/2006/relationships">
  <Relationship Id="rId8" Type="http://schemas.openxmlformats.org/officeDocument/2006/relationships/tableStyles" Target="tableStyles.xml" />
  <Relationship Id="rId3" Type="http://schemas.openxmlformats.org/officeDocument/2006/relationships/notesMaster" Target="notesMasters/notesMaster1.xml" />
  <Relationship Id="rId7" Type="http://schemas.openxmlformats.org/officeDocument/2006/relationships/theme" Target="theme/theme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viewProps" Target="viewProps.xml" />
  <Relationship Id="rId5" Type="http://schemas.openxmlformats.org/officeDocument/2006/relationships/presProps" Target="presProps.xml" />
  <Relationship Id="rId4" Type="http://schemas.openxmlformats.org/officeDocument/2006/relationships/commentAuthors" Target="commentAuthors.xml" />
  <Relationship Id="rId9" Type="http://schemas.microsoft.com/office/2015/10/relationships/revisionInfo" Target="revisionInfo.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26DBEFEE-C6F6-4EB8-8F66-33CD3FB7AE48}"/>
              </a:ext>
            </a:extLst>
          </p:cNvPr>
          <p:cNvSpPr>
            <a:spLocks noGrp="1"/>
          </p:cNvSpPr>
          <p:nvPr>
            <p:ph type="hdr" sz="quarter"/>
          </p:nvPr>
        </p:nvSpPr>
        <p:spPr>
          <a:xfrm>
            <a:off x="0" y="0"/>
            <a:ext cx="2917825" cy="493713"/>
          </a:xfrm>
          <a:prstGeom prst="rect">
            <a:avLst/>
          </a:prstGeom>
        </p:spPr>
        <p:txBody>
          <a:bodyPr vert="horz" lIns="91440" tIns="45720" rIns="91440" bIns="45720" rtlCol="0"/>
          <a:lstStyle>
            <a:lvl1pPr algn="l" eaLnBrk="1" hangingPunct="1">
              <a:defRPr sz="1200">
                <a:latin typeface="Arial" charset="0"/>
                <a:ea typeface="ＭＳ Ｐゴシック" pitchFamily="50"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EF8113C2-9856-4286-8D8E-AC1779FFA46E}"/>
              </a:ext>
            </a:extLst>
          </p:cNvPr>
          <p:cNvSpPr>
            <a:spLocks noGrp="1"/>
          </p:cNvSpPr>
          <p:nvPr>
            <p:ph type="dt" idx="1"/>
          </p:nvPr>
        </p:nvSpPr>
        <p:spPr>
          <a:xfrm>
            <a:off x="3814763" y="0"/>
            <a:ext cx="2917825" cy="493713"/>
          </a:xfrm>
          <a:prstGeom prst="rect">
            <a:avLst/>
          </a:prstGeom>
        </p:spPr>
        <p:txBody>
          <a:bodyPr vert="horz" lIns="91440" tIns="45720" rIns="91440" bIns="45720" rtlCol="0"/>
          <a:lstStyle>
            <a:lvl1pPr algn="r" eaLnBrk="1" hangingPunct="1">
              <a:defRPr sz="1200">
                <a:latin typeface="Arial" charset="0"/>
                <a:ea typeface="ＭＳ Ｐゴシック" pitchFamily="50" charset="-128"/>
              </a:defRPr>
            </a:lvl1pPr>
          </a:lstStyle>
          <a:p>
            <a:pPr>
              <a:defRPr/>
            </a:pPr>
            <a:fld id="{85517367-E25B-4E1C-BB06-C8F7E79DA5D7}" type="datetimeFigureOut">
              <a:rPr lang="ja-JP" altLang="en-US"/>
              <a:pPr>
                <a:defRPr/>
              </a:pPr>
              <a:t>2023/4/21</a:t>
            </a:fld>
            <a:endParaRPr lang="ja-JP" altLang="en-US"/>
          </a:p>
        </p:txBody>
      </p:sp>
      <p:sp>
        <p:nvSpPr>
          <p:cNvPr id="4" name="スライド イメージ プレースホルダ 3">
            <a:extLst>
              <a:ext uri="{FF2B5EF4-FFF2-40B4-BE49-F238E27FC236}">
                <a16:creationId xmlns:a16="http://schemas.microsoft.com/office/drawing/2014/main" id="{631AF99E-A5AF-4801-BDE5-8B6B8BEA8B63}"/>
              </a:ext>
            </a:extLst>
          </p:cNvPr>
          <p:cNvSpPr>
            <a:spLocks noGrp="1" noRot="1" noChangeAspect="1"/>
          </p:cNvSpPr>
          <p:nvPr>
            <p:ph type="sldImg" idx="2"/>
          </p:nvPr>
        </p:nvSpPr>
        <p:spPr>
          <a:xfrm>
            <a:off x="900113" y="739775"/>
            <a:ext cx="4933950"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a:extLst>
              <a:ext uri="{FF2B5EF4-FFF2-40B4-BE49-F238E27FC236}">
                <a16:creationId xmlns:a16="http://schemas.microsoft.com/office/drawing/2014/main" id="{832E7F1E-5291-4F26-82AA-55035F2501CB}"/>
              </a:ext>
            </a:extLst>
          </p:cNvPr>
          <p:cNvSpPr>
            <a:spLocks noGrp="1"/>
          </p:cNvSpPr>
          <p:nvPr>
            <p:ph type="body" sz="quarter" idx="3"/>
          </p:nvPr>
        </p:nvSpPr>
        <p:spPr>
          <a:xfrm>
            <a:off x="673100" y="4687888"/>
            <a:ext cx="5387975" cy="4440237"/>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F0A86AAB-4E55-4878-BD5F-C6B0E6035E05}"/>
              </a:ext>
            </a:extLst>
          </p:cNvPr>
          <p:cNvSpPr>
            <a:spLocks noGrp="1"/>
          </p:cNvSpPr>
          <p:nvPr>
            <p:ph type="ftr" sz="quarter" idx="4"/>
          </p:nvPr>
        </p:nvSpPr>
        <p:spPr>
          <a:xfrm>
            <a:off x="0" y="9372600"/>
            <a:ext cx="2917825" cy="493713"/>
          </a:xfrm>
          <a:prstGeom prst="rect">
            <a:avLst/>
          </a:prstGeom>
        </p:spPr>
        <p:txBody>
          <a:bodyPr vert="horz" lIns="91440" tIns="45720" rIns="91440" bIns="45720" rtlCol="0" anchor="b"/>
          <a:lstStyle>
            <a:lvl1pPr algn="l" eaLnBrk="1" hangingPunct="1">
              <a:defRPr sz="1200">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91E9CC26-9B87-44EB-B7F7-8BCC22A7E98D}"/>
              </a:ext>
            </a:extLst>
          </p:cNvPr>
          <p:cNvSpPr>
            <a:spLocks noGrp="1"/>
          </p:cNvSpPr>
          <p:nvPr>
            <p:ph type="sldNum" sz="quarter" idx="5"/>
          </p:nvPr>
        </p:nvSpPr>
        <p:spPr>
          <a:xfrm>
            <a:off x="3814763" y="9372600"/>
            <a:ext cx="2917825"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40ED983E-2F43-4345-9E8E-A26D55DD0599}"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6C20C4D9-A912-466B-AF99-560CE58244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B85ACC00-C832-486D-80AE-B04B6B6E87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C9255BA9-F1AC-4CE5-81CC-6498CAA42C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51E743F3-167E-4CDB-A5C7-F04F043C8976}" type="slidenum">
              <a:rPr lang="ja-JP" altLang="en-US">
                <a:latin typeface="Arial" panose="020B0604020202020204" pitchFamily="34" charset="0"/>
              </a:rPr>
              <a:pPr>
                <a:spcBef>
                  <a:spcPct val="0"/>
                </a:spcBef>
              </a:pPr>
              <a:t>1</a:t>
            </a:fld>
            <a:endParaRPr lang="ja-JP" altLang="en-US">
              <a:latin typeface="Arial" panose="020B0604020202020204" pitchFamily="34" charset="0"/>
            </a:endParaRPr>
          </a:p>
        </p:txBody>
      </p:sp>
    </p:spTree>
    <p:extLst>
      <p:ext uri="{BB962C8B-B14F-4D97-AF65-F5344CB8AC3E}">
        <p14:creationId xmlns:p14="http://schemas.microsoft.com/office/powerpoint/2010/main" val="3355737210"/>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19DE51D0-161F-4B7C-8265-D182FE0427C1}"/>
              </a:ext>
            </a:extLst>
          </p:cNvPr>
          <p:cNvSpPr>
            <a:spLocks noGrp="1"/>
          </p:cNvSpPr>
          <p:nvPr>
            <p:ph type="dt" sz="half" idx="10"/>
          </p:nvPr>
        </p:nvSpPr>
        <p:spPr/>
        <p:txBody>
          <a:bodyPr/>
          <a:lstStyle>
            <a:lvl1pPr>
              <a:defRPr/>
            </a:lvl1pPr>
          </a:lstStyle>
          <a:p>
            <a:pPr>
              <a:defRPr/>
            </a:pPr>
            <a:fld id="{61C9D426-19DD-4A46-B73C-DDD464B434B7}" type="datetime1">
              <a:rPr lang="ja-JP" altLang="en-US" smtClean="0"/>
              <a:t>2023/4/21</a:t>
            </a:fld>
            <a:endParaRPr lang="ja-JP" altLang="en-US"/>
          </a:p>
        </p:txBody>
      </p:sp>
      <p:sp>
        <p:nvSpPr>
          <p:cNvPr id="5" name="フッター プレースホルダ 4">
            <a:extLst>
              <a:ext uri="{FF2B5EF4-FFF2-40B4-BE49-F238E27FC236}">
                <a16:creationId xmlns:a16="http://schemas.microsoft.com/office/drawing/2014/main" id="{4EB5C34F-5CB3-49B7-831C-F72CB9652D5D}"/>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8CBD6B4-CA2E-4073-BB03-12F90C0879CE}"/>
              </a:ext>
            </a:extLst>
          </p:cNvPr>
          <p:cNvSpPr>
            <a:spLocks noGrp="1"/>
          </p:cNvSpPr>
          <p:nvPr>
            <p:ph type="sldNum" sz="quarter" idx="12"/>
          </p:nvPr>
        </p:nvSpPr>
        <p:spPr/>
        <p:txBody>
          <a:bodyPr/>
          <a:lstStyle>
            <a:lvl1pPr>
              <a:defRPr/>
            </a:lvl1pPr>
          </a:lstStyle>
          <a:p>
            <a:fld id="{55524D17-F6EB-4A09-834E-4E86FE1ABCF8}" type="slidenum">
              <a:rPr lang="ja-JP" altLang="en-US"/>
              <a:pPr/>
              <a:t>‹#›</a:t>
            </a:fld>
            <a:endParaRPr lang="ja-JP" altLang="en-US"/>
          </a:p>
        </p:txBody>
      </p:sp>
    </p:spTree>
    <p:extLst>
      <p:ext uri="{BB962C8B-B14F-4D97-AF65-F5344CB8AC3E}">
        <p14:creationId xmlns:p14="http://schemas.microsoft.com/office/powerpoint/2010/main" val="45995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E3750680-78E0-4777-8F4C-59A343A390A8}"/>
              </a:ext>
            </a:extLst>
          </p:cNvPr>
          <p:cNvSpPr>
            <a:spLocks noGrp="1"/>
          </p:cNvSpPr>
          <p:nvPr>
            <p:ph type="dt" sz="half" idx="10"/>
          </p:nvPr>
        </p:nvSpPr>
        <p:spPr/>
        <p:txBody>
          <a:bodyPr/>
          <a:lstStyle>
            <a:lvl1pPr>
              <a:defRPr/>
            </a:lvl1pPr>
          </a:lstStyle>
          <a:p>
            <a:pPr>
              <a:defRPr/>
            </a:pPr>
            <a:fld id="{08FD6C2E-4A93-4ABF-83F0-ED0DB9D95CB7}" type="datetime1">
              <a:rPr lang="ja-JP" altLang="en-US" smtClean="0"/>
              <a:t>2023/4/21</a:t>
            </a:fld>
            <a:endParaRPr lang="ja-JP" altLang="en-US"/>
          </a:p>
        </p:txBody>
      </p:sp>
      <p:sp>
        <p:nvSpPr>
          <p:cNvPr id="5" name="フッター プレースホルダ 4">
            <a:extLst>
              <a:ext uri="{FF2B5EF4-FFF2-40B4-BE49-F238E27FC236}">
                <a16:creationId xmlns:a16="http://schemas.microsoft.com/office/drawing/2014/main" id="{89FDDB23-F21F-4745-9B67-D47DB85A9D0F}"/>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460E558-11A6-4824-9FC5-D934DAEC3C8F}"/>
              </a:ext>
            </a:extLst>
          </p:cNvPr>
          <p:cNvSpPr>
            <a:spLocks noGrp="1"/>
          </p:cNvSpPr>
          <p:nvPr>
            <p:ph type="sldNum" sz="quarter" idx="12"/>
          </p:nvPr>
        </p:nvSpPr>
        <p:spPr/>
        <p:txBody>
          <a:bodyPr/>
          <a:lstStyle>
            <a:lvl1pPr>
              <a:defRPr/>
            </a:lvl1pPr>
          </a:lstStyle>
          <a:p>
            <a:fld id="{DB60D9DC-18BB-4842-82FD-FE022E69BC3E}" type="slidenum">
              <a:rPr lang="ja-JP" altLang="en-US"/>
              <a:pPr/>
              <a:t>‹#›</a:t>
            </a:fld>
            <a:endParaRPr lang="ja-JP" altLang="en-US"/>
          </a:p>
        </p:txBody>
      </p:sp>
    </p:spTree>
    <p:extLst>
      <p:ext uri="{BB962C8B-B14F-4D97-AF65-F5344CB8AC3E}">
        <p14:creationId xmlns:p14="http://schemas.microsoft.com/office/powerpoint/2010/main" val="4041358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1F4462D-EA1E-4A9B-B253-5F3E8B85883F}"/>
              </a:ext>
            </a:extLst>
          </p:cNvPr>
          <p:cNvSpPr>
            <a:spLocks noGrp="1"/>
          </p:cNvSpPr>
          <p:nvPr>
            <p:ph type="dt" sz="half" idx="10"/>
          </p:nvPr>
        </p:nvSpPr>
        <p:spPr/>
        <p:txBody>
          <a:bodyPr/>
          <a:lstStyle>
            <a:lvl1pPr>
              <a:defRPr/>
            </a:lvl1pPr>
          </a:lstStyle>
          <a:p>
            <a:pPr>
              <a:defRPr/>
            </a:pPr>
            <a:fld id="{E77CF1D6-C7CE-4DD2-8B22-2D7FB6F6331D}" type="datetime1">
              <a:rPr lang="ja-JP" altLang="en-US" smtClean="0"/>
              <a:t>2023/4/21</a:t>
            </a:fld>
            <a:endParaRPr lang="ja-JP" altLang="en-US"/>
          </a:p>
        </p:txBody>
      </p:sp>
      <p:sp>
        <p:nvSpPr>
          <p:cNvPr id="5" name="フッター プレースホルダ 4">
            <a:extLst>
              <a:ext uri="{FF2B5EF4-FFF2-40B4-BE49-F238E27FC236}">
                <a16:creationId xmlns:a16="http://schemas.microsoft.com/office/drawing/2014/main" id="{CD1ED528-C2B1-4BC0-B070-2D4F5A8DAF4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826A7A1B-C4E7-46D2-9984-3BDEA662978B}"/>
              </a:ext>
            </a:extLst>
          </p:cNvPr>
          <p:cNvSpPr>
            <a:spLocks noGrp="1"/>
          </p:cNvSpPr>
          <p:nvPr>
            <p:ph type="sldNum" sz="quarter" idx="12"/>
          </p:nvPr>
        </p:nvSpPr>
        <p:spPr/>
        <p:txBody>
          <a:bodyPr/>
          <a:lstStyle>
            <a:lvl1pPr>
              <a:defRPr/>
            </a:lvl1pPr>
          </a:lstStyle>
          <a:p>
            <a:fld id="{FD35C092-53AC-47DA-8939-AA641D8F4790}" type="slidenum">
              <a:rPr lang="ja-JP" altLang="en-US"/>
              <a:pPr/>
              <a:t>‹#›</a:t>
            </a:fld>
            <a:endParaRPr lang="ja-JP" altLang="en-US"/>
          </a:p>
        </p:txBody>
      </p:sp>
    </p:spTree>
    <p:extLst>
      <p:ext uri="{BB962C8B-B14F-4D97-AF65-F5344CB8AC3E}">
        <p14:creationId xmlns:p14="http://schemas.microsoft.com/office/powerpoint/2010/main" val="1808435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FDBA6E8-2DAA-4819-B0BC-8E6A8ADFAEEC}"/>
              </a:ext>
            </a:extLst>
          </p:cNvPr>
          <p:cNvSpPr>
            <a:spLocks noGrp="1"/>
          </p:cNvSpPr>
          <p:nvPr>
            <p:ph type="dt" sz="half" idx="10"/>
          </p:nvPr>
        </p:nvSpPr>
        <p:spPr/>
        <p:txBody>
          <a:bodyPr/>
          <a:lstStyle>
            <a:lvl1pPr>
              <a:defRPr/>
            </a:lvl1pPr>
          </a:lstStyle>
          <a:p>
            <a:pPr>
              <a:defRPr/>
            </a:pPr>
            <a:fld id="{1AAFEACD-A371-4B2F-A8D1-BD46EE81D7A3}" type="datetime1">
              <a:rPr lang="ja-JP" altLang="en-US" smtClean="0"/>
              <a:t>2023/4/21</a:t>
            </a:fld>
            <a:endParaRPr lang="ja-JP" altLang="en-US"/>
          </a:p>
        </p:txBody>
      </p:sp>
      <p:sp>
        <p:nvSpPr>
          <p:cNvPr id="5" name="フッター プレースホルダ 4">
            <a:extLst>
              <a:ext uri="{FF2B5EF4-FFF2-40B4-BE49-F238E27FC236}">
                <a16:creationId xmlns:a16="http://schemas.microsoft.com/office/drawing/2014/main" id="{C4997103-6F44-4179-9DBD-24FDDBC3372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30F7CF0-F0EA-460E-8F6B-71BAD3F7A8D2}"/>
              </a:ext>
            </a:extLst>
          </p:cNvPr>
          <p:cNvSpPr>
            <a:spLocks noGrp="1"/>
          </p:cNvSpPr>
          <p:nvPr>
            <p:ph type="sldNum" sz="quarter" idx="12"/>
          </p:nvPr>
        </p:nvSpPr>
        <p:spPr/>
        <p:txBody>
          <a:bodyPr/>
          <a:lstStyle>
            <a:lvl1pPr>
              <a:defRPr/>
            </a:lvl1pPr>
          </a:lstStyle>
          <a:p>
            <a:fld id="{D65CDC6A-4F5D-48F1-89E5-266186860BDD}" type="slidenum">
              <a:rPr lang="ja-JP" altLang="en-US"/>
              <a:pPr/>
              <a:t>‹#›</a:t>
            </a:fld>
            <a:endParaRPr lang="ja-JP" altLang="en-US"/>
          </a:p>
        </p:txBody>
      </p:sp>
    </p:spTree>
    <p:extLst>
      <p:ext uri="{BB962C8B-B14F-4D97-AF65-F5344CB8AC3E}">
        <p14:creationId xmlns:p14="http://schemas.microsoft.com/office/powerpoint/2010/main" val="2295240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B55B6407-7B86-48E9-B427-B34D757FB080}"/>
              </a:ext>
            </a:extLst>
          </p:cNvPr>
          <p:cNvSpPr>
            <a:spLocks noGrp="1"/>
          </p:cNvSpPr>
          <p:nvPr>
            <p:ph type="dt" sz="half" idx="10"/>
          </p:nvPr>
        </p:nvSpPr>
        <p:spPr/>
        <p:txBody>
          <a:bodyPr/>
          <a:lstStyle>
            <a:lvl1pPr>
              <a:defRPr/>
            </a:lvl1pPr>
          </a:lstStyle>
          <a:p>
            <a:pPr>
              <a:defRPr/>
            </a:pPr>
            <a:fld id="{8D1F135D-419B-4AC9-A528-727F7FF23C51}" type="datetime1">
              <a:rPr lang="ja-JP" altLang="en-US" smtClean="0"/>
              <a:t>2023/4/21</a:t>
            </a:fld>
            <a:endParaRPr lang="ja-JP" altLang="en-US"/>
          </a:p>
        </p:txBody>
      </p:sp>
      <p:sp>
        <p:nvSpPr>
          <p:cNvPr id="5" name="フッター プレースホルダ 4">
            <a:extLst>
              <a:ext uri="{FF2B5EF4-FFF2-40B4-BE49-F238E27FC236}">
                <a16:creationId xmlns:a16="http://schemas.microsoft.com/office/drawing/2014/main" id="{16F00BDF-E3EE-4099-BF3E-054560E81860}"/>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500E1AAA-6EA2-47AA-83FE-F232CE7AF239}"/>
              </a:ext>
            </a:extLst>
          </p:cNvPr>
          <p:cNvSpPr>
            <a:spLocks noGrp="1"/>
          </p:cNvSpPr>
          <p:nvPr>
            <p:ph type="sldNum" sz="quarter" idx="12"/>
          </p:nvPr>
        </p:nvSpPr>
        <p:spPr/>
        <p:txBody>
          <a:bodyPr/>
          <a:lstStyle>
            <a:lvl1pPr>
              <a:defRPr/>
            </a:lvl1pPr>
          </a:lstStyle>
          <a:p>
            <a:fld id="{2185C8C2-965A-4610-9B16-65E7869758FF}" type="slidenum">
              <a:rPr lang="ja-JP" altLang="en-US"/>
              <a:pPr/>
              <a:t>‹#›</a:t>
            </a:fld>
            <a:endParaRPr lang="ja-JP" altLang="en-US"/>
          </a:p>
        </p:txBody>
      </p:sp>
    </p:spTree>
    <p:extLst>
      <p:ext uri="{BB962C8B-B14F-4D97-AF65-F5344CB8AC3E}">
        <p14:creationId xmlns:p14="http://schemas.microsoft.com/office/powerpoint/2010/main" val="151794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E0B68E23-A785-4450-AD7E-67BDF1D849C1}"/>
              </a:ext>
            </a:extLst>
          </p:cNvPr>
          <p:cNvSpPr>
            <a:spLocks noGrp="1"/>
          </p:cNvSpPr>
          <p:nvPr>
            <p:ph type="dt" sz="half" idx="10"/>
          </p:nvPr>
        </p:nvSpPr>
        <p:spPr/>
        <p:txBody>
          <a:bodyPr/>
          <a:lstStyle>
            <a:lvl1pPr>
              <a:defRPr/>
            </a:lvl1pPr>
          </a:lstStyle>
          <a:p>
            <a:pPr>
              <a:defRPr/>
            </a:pPr>
            <a:fld id="{A3442D2A-0A59-4DA3-8245-30F0610BAC83}" type="datetime1">
              <a:rPr lang="ja-JP" altLang="en-US" smtClean="0"/>
              <a:t>2023/4/21</a:t>
            </a:fld>
            <a:endParaRPr lang="ja-JP" altLang="en-US"/>
          </a:p>
        </p:txBody>
      </p:sp>
      <p:sp>
        <p:nvSpPr>
          <p:cNvPr id="6" name="フッター プレースホルダ 4">
            <a:extLst>
              <a:ext uri="{FF2B5EF4-FFF2-40B4-BE49-F238E27FC236}">
                <a16:creationId xmlns:a16="http://schemas.microsoft.com/office/drawing/2014/main" id="{F4F2D36F-F8F2-48DB-900A-79750EA5921A}"/>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582E3071-9949-4BEA-87AA-85ED47C4A7AF}"/>
              </a:ext>
            </a:extLst>
          </p:cNvPr>
          <p:cNvSpPr>
            <a:spLocks noGrp="1"/>
          </p:cNvSpPr>
          <p:nvPr>
            <p:ph type="sldNum" sz="quarter" idx="12"/>
          </p:nvPr>
        </p:nvSpPr>
        <p:spPr/>
        <p:txBody>
          <a:bodyPr/>
          <a:lstStyle>
            <a:lvl1pPr>
              <a:defRPr/>
            </a:lvl1pPr>
          </a:lstStyle>
          <a:p>
            <a:fld id="{69E68A31-8A26-4C74-BE82-61A06E5EDF9D}" type="slidenum">
              <a:rPr lang="ja-JP" altLang="en-US"/>
              <a:pPr/>
              <a:t>‹#›</a:t>
            </a:fld>
            <a:endParaRPr lang="ja-JP" altLang="en-US"/>
          </a:p>
        </p:txBody>
      </p:sp>
    </p:spTree>
    <p:extLst>
      <p:ext uri="{BB962C8B-B14F-4D97-AF65-F5344CB8AC3E}">
        <p14:creationId xmlns:p14="http://schemas.microsoft.com/office/powerpoint/2010/main" val="4108987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2CE31C80-6641-4BDF-9209-D5157F7CA690}"/>
              </a:ext>
            </a:extLst>
          </p:cNvPr>
          <p:cNvSpPr>
            <a:spLocks noGrp="1"/>
          </p:cNvSpPr>
          <p:nvPr>
            <p:ph type="dt" sz="half" idx="10"/>
          </p:nvPr>
        </p:nvSpPr>
        <p:spPr/>
        <p:txBody>
          <a:bodyPr/>
          <a:lstStyle>
            <a:lvl1pPr>
              <a:defRPr/>
            </a:lvl1pPr>
          </a:lstStyle>
          <a:p>
            <a:pPr>
              <a:defRPr/>
            </a:pPr>
            <a:fld id="{780FCD81-0EB2-4ADF-85FC-4A1075132FB8}" type="datetime1">
              <a:rPr lang="ja-JP" altLang="en-US" smtClean="0"/>
              <a:t>2023/4/21</a:t>
            </a:fld>
            <a:endParaRPr lang="ja-JP" altLang="en-US"/>
          </a:p>
        </p:txBody>
      </p:sp>
      <p:sp>
        <p:nvSpPr>
          <p:cNvPr id="8" name="フッター プレースホルダ 4">
            <a:extLst>
              <a:ext uri="{FF2B5EF4-FFF2-40B4-BE49-F238E27FC236}">
                <a16:creationId xmlns:a16="http://schemas.microsoft.com/office/drawing/2014/main" id="{CA59845B-2BBC-465D-A51D-8319B1E49807}"/>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8887A806-5455-4117-AF8D-11F78184FBB1}"/>
              </a:ext>
            </a:extLst>
          </p:cNvPr>
          <p:cNvSpPr>
            <a:spLocks noGrp="1"/>
          </p:cNvSpPr>
          <p:nvPr>
            <p:ph type="sldNum" sz="quarter" idx="12"/>
          </p:nvPr>
        </p:nvSpPr>
        <p:spPr/>
        <p:txBody>
          <a:bodyPr/>
          <a:lstStyle>
            <a:lvl1pPr>
              <a:defRPr/>
            </a:lvl1pPr>
          </a:lstStyle>
          <a:p>
            <a:fld id="{688A4934-D9B0-4751-A1B3-C6A46C4B3D26}" type="slidenum">
              <a:rPr lang="ja-JP" altLang="en-US"/>
              <a:pPr/>
              <a:t>‹#›</a:t>
            </a:fld>
            <a:endParaRPr lang="ja-JP" altLang="en-US"/>
          </a:p>
        </p:txBody>
      </p:sp>
    </p:spTree>
    <p:extLst>
      <p:ext uri="{BB962C8B-B14F-4D97-AF65-F5344CB8AC3E}">
        <p14:creationId xmlns:p14="http://schemas.microsoft.com/office/powerpoint/2010/main" val="311037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814E84D2-D9AD-4E9C-8121-F977F254CBBF}"/>
              </a:ext>
            </a:extLst>
          </p:cNvPr>
          <p:cNvSpPr>
            <a:spLocks noGrp="1"/>
          </p:cNvSpPr>
          <p:nvPr>
            <p:ph type="dt" sz="half" idx="10"/>
          </p:nvPr>
        </p:nvSpPr>
        <p:spPr/>
        <p:txBody>
          <a:bodyPr/>
          <a:lstStyle>
            <a:lvl1pPr>
              <a:defRPr/>
            </a:lvl1pPr>
          </a:lstStyle>
          <a:p>
            <a:pPr>
              <a:defRPr/>
            </a:pPr>
            <a:fld id="{029AD637-F49A-4E4F-809C-B08196DD3D2A}" type="datetime1">
              <a:rPr lang="ja-JP" altLang="en-US" smtClean="0"/>
              <a:t>2023/4/21</a:t>
            </a:fld>
            <a:endParaRPr lang="ja-JP" altLang="en-US"/>
          </a:p>
        </p:txBody>
      </p:sp>
      <p:sp>
        <p:nvSpPr>
          <p:cNvPr id="4" name="フッター プレースホルダ 4">
            <a:extLst>
              <a:ext uri="{FF2B5EF4-FFF2-40B4-BE49-F238E27FC236}">
                <a16:creationId xmlns:a16="http://schemas.microsoft.com/office/drawing/2014/main" id="{72C42FB4-4804-4929-BB5D-259497DE6D77}"/>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2981B292-BED8-4249-A71A-E8D481E4CBD3}"/>
              </a:ext>
            </a:extLst>
          </p:cNvPr>
          <p:cNvSpPr>
            <a:spLocks noGrp="1"/>
          </p:cNvSpPr>
          <p:nvPr>
            <p:ph type="sldNum" sz="quarter" idx="12"/>
          </p:nvPr>
        </p:nvSpPr>
        <p:spPr/>
        <p:txBody>
          <a:bodyPr/>
          <a:lstStyle>
            <a:lvl1pPr>
              <a:defRPr/>
            </a:lvl1pPr>
          </a:lstStyle>
          <a:p>
            <a:fld id="{661B94E1-023E-423F-9645-D12E61202BEC}" type="slidenum">
              <a:rPr lang="ja-JP" altLang="en-US"/>
              <a:pPr/>
              <a:t>‹#›</a:t>
            </a:fld>
            <a:endParaRPr lang="ja-JP" altLang="en-US"/>
          </a:p>
        </p:txBody>
      </p:sp>
    </p:spTree>
    <p:extLst>
      <p:ext uri="{BB962C8B-B14F-4D97-AF65-F5344CB8AC3E}">
        <p14:creationId xmlns:p14="http://schemas.microsoft.com/office/powerpoint/2010/main" val="3363288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E67ABC1F-BA9A-492D-ACBE-343B2E1D93E9}"/>
              </a:ext>
            </a:extLst>
          </p:cNvPr>
          <p:cNvSpPr>
            <a:spLocks noGrp="1"/>
          </p:cNvSpPr>
          <p:nvPr>
            <p:ph type="dt" sz="half" idx="10"/>
          </p:nvPr>
        </p:nvSpPr>
        <p:spPr/>
        <p:txBody>
          <a:bodyPr/>
          <a:lstStyle>
            <a:lvl1pPr>
              <a:defRPr/>
            </a:lvl1pPr>
          </a:lstStyle>
          <a:p>
            <a:pPr>
              <a:defRPr/>
            </a:pPr>
            <a:fld id="{0781DB77-E680-4918-991B-F32766488AC3}" type="datetime1">
              <a:rPr lang="ja-JP" altLang="en-US" smtClean="0"/>
              <a:t>2023/4/21</a:t>
            </a:fld>
            <a:endParaRPr lang="ja-JP" altLang="en-US"/>
          </a:p>
        </p:txBody>
      </p:sp>
      <p:sp>
        <p:nvSpPr>
          <p:cNvPr id="3" name="フッター プレースホルダ 4">
            <a:extLst>
              <a:ext uri="{FF2B5EF4-FFF2-40B4-BE49-F238E27FC236}">
                <a16:creationId xmlns:a16="http://schemas.microsoft.com/office/drawing/2014/main" id="{E46D219E-A9AC-4017-BE3F-7E57ABAE0FD6}"/>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C11F67C1-7154-419D-83C8-FF6F472FAC77}"/>
              </a:ext>
            </a:extLst>
          </p:cNvPr>
          <p:cNvSpPr>
            <a:spLocks noGrp="1"/>
          </p:cNvSpPr>
          <p:nvPr>
            <p:ph type="sldNum" sz="quarter" idx="12"/>
          </p:nvPr>
        </p:nvSpPr>
        <p:spPr/>
        <p:txBody>
          <a:bodyPr/>
          <a:lstStyle>
            <a:lvl1pPr>
              <a:defRPr/>
            </a:lvl1pPr>
          </a:lstStyle>
          <a:p>
            <a:fld id="{B33FFD75-1219-4D82-8C73-881A21E7DAFD}" type="slidenum">
              <a:rPr lang="ja-JP" altLang="en-US"/>
              <a:pPr/>
              <a:t>‹#›</a:t>
            </a:fld>
            <a:endParaRPr lang="ja-JP" altLang="en-US"/>
          </a:p>
        </p:txBody>
      </p:sp>
    </p:spTree>
    <p:extLst>
      <p:ext uri="{BB962C8B-B14F-4D97-AF65-F5344CB8AC3E}">
        <p14:creationId xmlns:p14="http://schemas.microsoft.com/office/powerpoint/2010/main" val="2777379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96707140-4FC4-4684-97C4-98A44FEFA8BE}"/>
              </a:ext>
            </a:extLst>
          </p:cNvPr>
          <p:cNvSpPr>
            <a:spLocks noGrp="1"/>
          </p:cNvSpPr>
          <p:nvPr>
            <p:ph type="dt" sz="half" idx="10"/>
          </p:nvPr>
        </p:nvSpPr>
        <p:spPr/>
        <p:txBody>
          <a:bodyPr/>
          <a:lstStyle>
            <a:lvl1pPr>
              <a:defRPr/>
            </a:lvl1pPr>
          </a:lstStyle>
          <a:p>
            <a:pPr>
              <a:defRPr/>
            </a:pPr>
            <a:fld id="{5450194B-4650-4736-A3AA-AEDD8491F004}" type="datetime1">
              <a:rPr lang="ja-JP" altLang="en-US" smtClean="0"/>
              <a:t>2023/4/21</a:t>
            </a:fld>
            <a:endParaRPr lang="ja-JP" altLang="en-US"/>
          </a:p>
        </p:txBody>
      </p:sp>
      <p:sp>
        <p:nvSpPr>
          <p:cNvPr id="6" name="フッター プレースホルダ 4">
            <a:extLst>
              <a:ext uri="{FF2B5EF4-FFF2-40B4-BE49-F238E27FC236}">
                <a16:creationId xmlns:a16="http://schemas.microsoft.com/office/drawing/2014/main" id="{80749C2B-5BAB-4F99-9F88-B82D3990E06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AAC47663-6A02-4419-8514-ACC1299AB281}"/>
              </a:ext>
            </a:extLst>
          </p:cNvPr>
          <p:cNvSpPr>
            <a:spLocks noGrp="1"/>
          </p:cNvSpPr>
          <p:nvPr>
            <p:ph type="sldNum" sz="quarter" idx="12"/>
          </p:nvPr>
        </p:nvSpPr>
        <p:spPr/>
        <p:txBody>
          <a:bodyPr/>
          <a:lstStyle>
            <a:lvl1pPr>
              <a:defRPr/>
            </a:lvl1pPr>
          </a:lstStyle>
          <a:p>
            <a:fld id="{66C600EA-E6D7-49B6-BE13-7A1EFE86370C}" type="slidenum">
              <a:rPr lang="ja-JP" altLang="en-US"/>
              <a:pPr/>
              <a:t>‹#›</a:t>
            </a:fld>
            <a:endParaRPr lang="ja-JP" altLang="en-US"/>
          </a:p>
        </p:txBody>
      </p:sp>
    </p:spTree>
    <p:extLst>
      <p:ext uri="{BB962C8B-B14F-4D97-AF65-F5344CB8AC3E}">
        <p14:creationId xmlns:p14="http://schemas.microsoft.com/office/powerpoint/2010/main" val="3957050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BBAB3283-32BA-4659-8575-3B5A6F9C2B2F}"/>
              </a:ext>
            </a:extLst>
          </p:cNvPr>
          <p:cNvSpPr>
            <a:spLocks noGrp="1"/>
          </p:cNvSpPr>
          <p:nvPr>
            <p:ph type="dt" sz="half" idx="10"/>
          </p:nvPr>
        </p:nvSpPr>
        <p:spPr/>
        <p:txBody>
          <a:bodyPr/>
          <a:lstStyle>
            <a:lvl1pPr>
              <a:defRPr/>
            </a:lvl1pPr>
          </a:lstStyle>
          <a:p>
            <a:pPr>
              <a:defRPr/>
            </a:pPr>
            <a:fld id="{424E639F-790C-4450-942E-3E1E37542CCF}" type="datetime1">
              <a:rPr lang="ja-JP" altLang="en-US" smtClean="0"/>
              <a:t>2023/4/21</a:t>
            </a:fld>
            <a:endParaRPr lang="ja-JP" altLang="en-US"/>
          </a:p>
        </p:txBody>
      </p:sp>
      <p:sp>
        <p:nvSpPr>
          <p:cNvPr id="6" name="フッター プレースホルダ 4">
            <a:extLst>
              <a:ext uri="{FF2B5EF4-FFF2-40B4-BE49-F238E27FC236}">
                <a16:creationId xmlns:a16="http://schemas.microsoft.com/office/drawing/2014/main" id="{8781F8F4-DD4A-4ED6-B7B0-7DD916B7D234}"/>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C791DF4B-74D0-41A2-8A5F-3E916D8D3DE9}"/>
              </a:ext>
            </a:extLst>
          </p:cNvPr>
          <p:cNvSpPr>
            <a:spLocks noGrp="1"/>
          </p:cNvSpPr>
          <p:nvPr>
            <p:ph type="sldNum" sz="quarter" idx="12"/>
          </p:nvPr>
        </p:nvSpPr>
        <p:spPr/>
        <p:txBody>
          <a:bodyPr/>
          <a:lstStyle>
            <a:lvl1pPr>
              <a:defRPr/>
            </a:lvl1pPr>
          </a:lstStyle>
          <a:p>
            <a:fld id="{A7D51FA8-2609-46A5-A09B-CDD345CC3D5A}" type="slidenum">
              <a:rPr lang="ja-JP" altLang="en-US"/>
              <a:pPr/>
              <a:t>‹#›</a:t>
            </a:fld>
            <a:endParaRPr lang="ja-JP" altLang="en-US"/>
          </a:p>
        </p:txBody>
      </p:sp>
    </p:spTree>
    <p:extLst>
      <p:ext uri="{BB962C8B-B14F-4D97-AF65-F5344CB8AC3E}">
        <p14:creationId xmlns:p14="http://schemas.microsoft.com/office/powerpoint/2010/main" val="734671613"/>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3101C719-0391-423E-8DEA-655F1094904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92B61E65-1A4A-47E0-9472-A35365DAEA0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95CF3758-24B5-4A75-8FAF-7E26DB6B16D9}"/>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538707DB-2C13-4744-8421-8DB7174E9B8F}" type="datetime1">
              <a:rPr lang="ja-JP" altLang="en-US" smtClean="0"/>
              <a:t>2023/4/21</a:t>
            </a:fld>
            <a:endParaRPr lang="ja-JP" altLang="en-US"/>
          </a:p>
        </p:txBody>
      </p:sp>
      <p:sp>
        <p:nvSpPr>
          <p:cNvPr id="5" name="フッター プレースホルダ 4">
            <a:extLst>
              <a:ext uri="{FF2B5EF4-FFF2-40B4-BE49-F238E27FC236}">
                <a16:creationId xmlns:a16="http://schemas.microsoft.com/office/drawing/2014/main" id="{26531BF7-C357-40C7-B739-7D3DA80D0EA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C4CEAE3-14F9-4533-86D8-4F78E097D41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87BC41AA-BC17-4725-B1AF-C7845EF1807B}"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3" name="テキスト ボックス 4">
            <a:extLst>
              <a:ext uri="{FF2B5EF4-FFF2-40B4-BE49-F238E27FC236}">
                <a16:creationId xmlns:a16="http://schemas.microsoft.com/office/drawing/2014/main" id="{C32FC092-3C9A-4068-9632-B92B032D5CE0}"/>
              </a:ext>
            </a:extLst>
          </p:cNvPr>
          <p:cNvSpPr txBox="1">
            <a:spLocks noChangeArrowheads="1"/>
          </p:cNvSpPr>
          <p:nvPr/>
        </p:nvSpPr>
        <p:spPr bwMode="auto">
          <a:xfrm>
            <a:off x="34925" y="34925"/>
            <a:ext cx="992579" cy="369332"/>
          </a:xfrm>
          <a:prstGeom prst="rect">
            <a:avLst/>
          </a:prstGeom>
          <a:solidFill>
            <a:srgbClr val="FFFF99"/>
          </a:solidFill>
          <a:ln w="9525">
            <a:solidFill>
              <a:schemeClr val="tx1"/>
            </a:solid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latin typeface="+mj-ea"/>
                <a:ea typeface="+mj-ea"/>
              </a:rPr>
              <a:t>別添</a:t>
            </a:r>
            <a:r>
              <a:rPr lang="en-US" altLang="ja-JP" sz="1800">
                <a:latin typeface="+mj-ea"/>
                <a:ea typeface="+mj-ea"/>
              </a:rPr>
              <a:t>8-2</a:t>
            </a:r>
            <a:endParaRPr lang="ja-JP" altLang="en-US" sz="1800">
              <a:latin typeface="+mj-ea"/>
              <a:ea typeface="+mj-ea"/>
            </a:endParaRPr>
          </a:p>
        </p:txBody>
      </p:sp>
      <p:sp>
        <p:nvSpPr>
          <p:cNvPr id="3141" name="テキスト ボックス 3">
            <a:extLst>
              <a:ext uri="{FF2B5EF4-FFF2-40B4-BE49-F238E27FC236}">
                <a16:creationId xmlns:a16="http://schemas.microsoft.com/office/drawing/2014/main" id="{492208CF-5614-4FF9-8F2B-85A6215EE431}"/>
              </a:ext>
            </a:extLst>
          </p:cNvPr>
          <p:cNvSpPr txBox="1">
            <a:spLocks noChangeArrowheads="1"/>
          </p:cNvSpPr>
          <p:nvPr/>
        </p:nvSpPr>
        <p:spPr bwMode="auto">
          <a:xfrm>
            <a:off x="1486860" y="-12271"/>
            <a:ext cx="617027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b="1" dirty="0">
                <a:latin typeface="+mj-ea"/>
                <a:ea typeface="+mj-ea"/>
              </a:rPr>
              <a:t>（</a:t>
            </a:r>
            <a:r>
              <a:rPr lang="ja-JP" altLang="en-US" sz="1600" b="1" dirty="0">
                <a:latin typeface="+mj-ea"/>
                <a:ea typeface="+mj-ea"/>
              </a:rPr>
              <a:t>定型データセット）公表物に使用したデータ項目・対象集団の確認書</a:t>
            </a:r>
          </a:p>
        </p:txBody>
      </p:sp>
      <p:sp>
        <p:nvSpPr>
          <p:cNvPr id="5" name="スライド番号プレースホルダー 4">
            <a:extLst>
              <a:ext uri="{FF2B5EF4-FFF2-40B4-BE49-F238E27FC236}">
                <a16:creationId xmlns:a16="http://schemas.microsoft.com/office/drawing/2014/main" id="{AE530096-E3E3-68E1-86A5-88A80A7C457D}"/>
              </a:ext>
            </a:extLst>
          </p:cNvPr>
          <p:cNvSpPr>
            <a:spLocks noGrp="1"/>
          </p:cNvSpPr>
          <p:nvPr>
            <p:ph type="sldNum" sz="quarter" idx="12"/>
          </p:nvPr>
        </p:nvSpPr>
        <p:spPr>
          <a:xfrm>
            <a:off x="6799894" y="6378953"/>
            <a:ext cx="2133600" cy="365125"/>
          </a:xfrm>
        </p:spPr>
        <p:txBody>
          <a:bodyPr/>
          <a:lstStyle/>
          <a:p>
            <a:fld id="{55524D17-F6EB-4A09-834E-4E86FE1ABCF8}" type="slidenum">
              <a:rPr lang="ja-JP" altLang="en-US" smtClean="0">
                <a:latin typeface="+mj-ea"/>
                <a:ea typeface="+mj-ea"/>
              </a:rPr>
              <a:pPr/>
              <a:t>1</a:t>
            </a:fld>
            <a:endParaRPr lang="ja-JP" altLang="en-US">
              <a:latin typeface="+mj-ea"/>
              <a:ea typeface="+mj-ea"/>
            </a:endParaRPr>
          </a:p>
        </p:txBody>
      </p:sp>
      <p:graphicFrame>
        <p:nvGraphicFramePr>
          <p:cNvPr id="21" name="表 7">
            <a:extLst>
              <a:ext uri="{FF2B5EF4-FFF2-40B4-BE49-F238E27FC236}">
                <a16:creationId xmlns:a16="http://schemas.microsoft.com/office/drawing/2014/main" id="{347AB602-A305-FC6C-535F-BF0059A1E780}"/>
              </a:ext>
            </a:extLst>
          </p:cNvPr>
          <p:cNvGraphicFramePr>
            <a:graphicFrameLocks noGrp="1"/>
          </p:cNvGraphicFramePr>
          <p:nvPr>
            <p:extLst>
              <p:ext uri="{D42A27DB-BD31-4B8C-83A1-F6EECF244321}">
                <p14:modId xmlns:p14="http://schemas.microsoft.com/office/powerpoint/2010/main" val="2737428178"/>
              </p:ext>
            </p:extLst>
          </p:nvPr>
        </p:nvGraphicFramePr>
        <p:xfrm>
          <a:off x="397715" y="2055196"/>
          <a:ext cx="8179232" cy="548640"/>
        </p:xfrm>
        <a:graphic>
          <a:graphicData uri="http://schemas.openxmlformats.org/drawingml/2006/table">
            <a:tbl>
              <a:tblPr firstRow="1" bandRow="1">
                <a:tableStyleId>{5940675A-B579-460E-94D1-54222C63F5DA}</a:tableStyleId>
              </a:tblPr>
              <a:tblGrid>
                <a:gridCol w="5278193">
                  <a:extLst>
                    <a:ext uri="{9D8B030D-6E8A-4147-A177-3AD203B41FA5}">
                      <a16:colId xmlns:a16="http://schemas.microsoft.com/office/drawing/2014/main" val="3434440377"/>
                    </a:ext>
                  </a:extLst>
                </a:gridCol>
                <a:gridCol w="2901039">
                  <a:extLst>
                    <a:ext uri="{9D8B030D-6E8A-4147-A177-3AD203B41FA5}">
                      <a16:colId xmlns:a16="http://schemas.microsoft.com/office/drawing/2014/main" val="3051875277"/>
                    </a:ext>
                  </a:extLst>
                </a:gridCol>
              </a:tblGrid>
              <a:tr h="259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游ゴシック" panose="020B0400000000000000" pitchFamily="50" charset="-128"/>
                          <a:ea typeface="游ゴシック" panose="020B0400000000000000" pitchFamily="50" charset="-128"/>
                        </a:rPr>
                        <a:t>１．別添８に記載した項目以外のデータ項目の利用</a:t>
                      </a:r>
                      <a:endParaRPr lang="en-US" altLang="ja-JP" sz="1200" dirty="0">
                        <a:latin typeface="游ゴシック" panose="020B0400000000000000" pitchFamily="50" charset="-128"/>
                        <a:ea typeface="游ゴシック" panose="020B0400000000000000" pitchFamily="50" charset="-128"/>
                      </a:endParaRPr>
                    </a:p>
                  </a:txBody>
                  <a:tcPr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游ゴシック" panose="020B0400000000000000" pitchFamily="50" charset="-128"/>
                          <a:ea typeface="游ゴシック" panose="020B0400000000000000" pitchFamily="50" charset="-128"/>
                        </a:rPr>
                        <a:t>□利用あり　　　□利用なし</a:t>
                      </a:r>
                      <a:endParaRPr lang="en-US" altLang="ja-JP" sz="1200" dirty="0">
                        <a:latin typeface="游ゴシック" panose="020B0400000000000000" pitchFamily="50" charset="-128"/>
                        <a:ea typeface="游ゴシック" panose="020B0400000000000000" pitchFamily="50" charset="-128"/>
                      </a:endParaRP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408503530"/>
                  </a:ext>
                </a:extLst>
              </a:tr>
              <a:tr h="259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游ゴシック" panose="020B0400000000000000" pitchFamily="50" charset="-128"/>
                          <a:ea typeface="游ゴシック" panose="020B0400000000000000" pitchFamily="50" charset="-128"/>
                        </a:rPr>
                        <a:t>２．様式１に記載した分析対象集団以外の利用</a:t>
                      </a:r>
                    </a:p>
                  </a:txBody>
                  <a:tcPr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游ゴシック" panose="020B0400000000000000" pitchFamily="50" charset="-128"/>
                          <a:ea typeface="游ゴシック" panose="020B0400000000000000" pitchFamily="50" charset="-128"/>
                        </a:rPr>
                        <a:t>□利用あり　　　□利用なし　</a:t>
                      </a:r>
                      <a:endParaRPr lang="en-US" altLang="ja-JP" sz="1200" dirty="0">
                        <a:latin typeface="游ゴシック" panose="020B0400000000000000" pitchFamily="50" charset="-128"/>
                        <a:ea typeface="游ゴシック" panose="020B0400000000000000" pitchFamily="50" charset="-128"/>
                      </a:endParaRP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543228089"/>
                  </a:ext>
                </a:extLst>
              </a:tr>
            </a:tbl>
          </a:graphicData>
        </a:graphic>
      </p:graphicFrame>
      <p:sp>
        <p:nvSpPr>
          <p:cNvPr id="23" name="吹き出し: 角を丸めた四角形 22">
            <a:extLst>
              <a:ext uri="{FF2B5EF4-FFF2-40B4-BE49-F238E27FC236}">
                <a16:creationId xmlns:a16="http://schemas.microsoft.com/office/drawing/2014/main" id="{FE1259E6-2D82-A14E-F28D-38F5EFEB9A57}"/>
              </a:ext>
            </a:extLst>
          </p:cNvPr>
          <p:cNvSpPr/>
          <p:nvPr/>
        </p:nvSpPr>
        <p:spPr>
          <a:xfrm>
            <a:off x="-2685248" y="509143"/>
            <a:ext cx="2720173" cy="5339047"/>
          </a:xfrm>
          <a:prstGeom prst="wedgeRoundRectCallout">
            <a:avLst>
              <a:gd name="adj1" fmla="val 59580"/>
              <a:gd name="adj2" fmla="val -14948"/>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spcBef>
                <a:spcPct val="0"/>
              </a:spcBef>
              <a:buNone/>
            </a:pPr>
            <a:r>
              <a:rPr lang="ja-JP" altLang="en-US" sz="1600" dirty="0">
                <a:solidFill>
                  <a:schemeClr val="tx1"/>
                </a:solidFill>
                <a:latin typeface="+mj-ea"/>
                <a:ea typeface="+mj-ea"/>
              </a:rPr>
              <a:t>公表前に申出ていない項目や集団を利用していないかを確認いただくために、</a:t>
            </a:r>
            <a:endParaRPr lang="en-US" altLang="ja-JP" sz="1600" dirty="0">
              <a:solidFill>
                <a:schemeClr val="tx1"/>
              </a:solidFill>
              <a:latin typeface="+mj-ea"/>
              <a:ea typeface="+mj-ea"/>
            </a:endParaRPr>
          </a:p>
          <a:p>
            <a:pPr eaLnBrk="1" hangingPunct="1">
              <a:spcBef>
                <a:spcPct val="0"/>
              </a:spcBef>
              <a:buNone/>
            </a:pPr>
            <a:r>
              <a:rPr lang="ja-JP" altLang="en-US" sz="1600" dirty="0">
                <a:solidFill>
                  <a:schemeClr val="tx1"/>
                </a:solidFill>
                <a:latin typeface="+mj-ea"/>
                <a:ea typeface="+mj-ea"/>
              </a:rPr>
              <a:t>１．２．ともに該当有無に関わらず、別添８と併せてご提出をお願いします。</a:t>
            </a:r>
            <a:endParaRPr lang="en-US" altLang="ja-JP" sz="1600" dirty="0">
              <a:solidFill>
                <a:schemeClr val="tx1"/>
              </a:solidFill>
              <a:latin typeface="+mj-ea"/>
              <a:ea typeface="+mj-ea"/>
            </a:endParaRPr>
          </a:p>
          <a:p>
            <a:pPr eaLnBrk="1" hangingPunct="1">
              <a:spcBef>
                <a:spcPct val="0"/>
              </a:spcBef>
              <a:buNone/>
            </a:pPr>
            <a:endParaRPr lang="en-US" altLang="ja-JP" sz="1600" dirty="0">
              <a:solidFill>
                <a:schemeClr val="tx1"/>
              </a:solidFill>
              <a:latin typeface="+mj-ea"/>
              <a:ea typeface="+mj-ea"/>
            </a:endParaRPr>
          </a:p>
          <a:p>
            <a:pPr eaLnBrk="1" hangingPunct="1">
              <a:spcBef>
                <a:spcPct val="0"/>
              </a:spcBef>
              <a:buNone/>
            </a:pPr>
            <a:r>
              <a:rPr lang="ja-JP" altLang="en-US" sz="1600" dirty="0">
                <a:solidFill>
                  <a:schemeClr val="tx1"/>
                </a:solidFill>
                <a:latin typeface="+mj-ea"/>
                <a:ea typeface="+mj-ea"/>
              </a:rPr>
              <a:t>当初申出から変更があった場合には、下線や赤字等で変更箇所の明示をお願いします。</a:t>
            </a:r>
            <a:endParaRPr lang="en-US" altLang="ja-JP" sz="1600" dirty="0">
              <a:solidFill>
                <a:schemeClr val="tx1"/>
              </a:solidFill>
              <a:latin typeface="+mj-ea"/>
              <a:ea typeface="+mj-ea"/>
            </a:endParaRPr>
          </a:p>
          <a:p>
            <a:pPr eaLnBrk="1" hangingPunct="1">
              <a:spcBef>
                <a:spcPct val="0"/>
              </a:spcBef>
              <a:buNone/>
            </a:pPr>
            <a:r>
              <a:rPr lang="ja-JP" altLang="en-US" sz="1600" dirty="0">
                <a:solidFill>
                  <a:schemeClr val="tx1"/>
                </a:solidFill>
                <a:latin typeface="+mj-ea"/>
                <a:ea typeface="+mj-ea"/>
              </a:rPr>
              <a:t>変更申出の承諾を受けずに申出をしていない項目・集団を利用した場合、ガイドライン第</a:t>
            </a:r>
            <a:r>
              <a:rPr lang="en-US" altLang="ja-JP" sz="1600" dirty="0">
                <a:solidFill>
                  <a:schemeClr val="tx1"/>
                </a:solidFill>
                <a:latin typeface="+mj-ea"/>
                <a:ea typeface="+mj-ea"/>
              </a:rPr>
              <a:t>14</a:t>
            </a:r>
            <a:r>
              <a:rPr lang="ja-JP" altLang="en-US" sz="1600" dirty="0">
                <a:solidFill>
                  <a:schemeClr val="tx1"/>
                </a:solidFill>
                <a:latin typeface="+mj-ea"/>
                <a:ea typeface="+mj-ea"/>
              </a:rPr>
              <a:t>に記載されている「契約違反」となりますのでご留意ください。</a:t>
            </a:r>
            <a:endParaRPr lang="en-US" altLang="ja-JP" sz="1600" dirty="0">
              <a:solidFill>
                <a:schemeClr val="tx1"/>
              </a:solidFill>
              <a:latin typeface="+mj-ea"/>
              <a:ea typeface="+mj-ea"/>
            </a:endParaRPr>
          </a:p>
          <a:p>
            <a:pPr eaLnBrk="1" hangingPunct="1">
              <a:spcBef>
                <a:spcPct val="0"/>
              </a:spcBef>
              <a:buNone/>
            </a:pPr>
            <a:endParaRPr lang="en-US" altLang="ja-JP" sz="1600" dirty="0">
              <a:solidFill>
                <a:schemeClr val="tx1"/>
              </a:solidFill>
              <a:latin typeface="+mj-ea"/>
              <a:ea typeface="+mj-ea"/>
            </a:endParaRPr>
          </a:p>
        </p:txBody>
      </p:sp>
      <p:graphicFrame>
        <p:nvGraphicFramePr>
          <p:cNvPr id="8" name="表 8">
            <a:extLst>
              <a:ext uri="{FF2B5EF4-FFF2-40B4-BE49-F238E27FC236}">
                <a16:creationId xmlns:a16="http://schemas.microsoft.com/office/drawing/2014/main" id="{F90E5AC3-EFAE-88D8-D0CC-22D7823573B6}"/>
              </a:ext>
            </a:extLst>
          </p:cNvPr>
          <p:cNvGraphicFramePr>
            <a:graphicFrameLocks noGrp="1"/>
          </p:cNvGraphicFramePr>
          <p:nvPr>
            <p:extLst>
              <p:ext uri="{D42A27DB-BD31-4B8C-83A1-F6EECF244321}">
                <p14:modId xmlns:p14="http://schemas.microsoft.com/office/powerpoint/2010/main" val="3534970259"/>
              </p:ext>
            </p:extLst>
          </p:nvPr>
        </p:nvGraphicFramePr>
        <p:xfrm>
          <a:off x="397715" y="509143"/>
          <a:ext cx="8179232" cy="1539240"/>
        </p:xfrm>
        <a:graphic>
          <a:graphicData uri="http://schemas.openxmlformats.org/drawingml/2006/table">
            <a:tbl>
              <a:tblPr firstRow="1" bandRow="1">
                <a:tableStyleId>{5940675A-B579-460E-94D1-54222C63F5DA}</a:tableStyleId>
              </a:tblPr>
              <a:tblGrid>
                <a:gridCol w="1879141">
                  <a:extLst>
                    <a:ext uri="{9D8B030D-6E8A-4147-A177-3AD203B41FA5}">
                      <a16:colId xmlns:a16="http://schemas.microsoft.com/office/drawing/2014/main" val="1508610830"/>
                    </a:ext>
                  </a:extLst>
                </a:gridCol>
                <a:gridCol w="6300091">
                  <a:extLst>
                    <a:ext uri="{9D8B030D-6E8A-4147-A177-3AD203B41FA5}">
                      <a16:colId xmlns:a16="http://schemas.microsoft.com/office/drawing/2014/main" val="2490099070"/>
                    </a:ext>
                  </a:extLst>
                </a:gridCol>
              </a:tblGrid>
              <a:tr h="370840">
                <a:tc>
                  <a:txBody>
                    <a:bodyPr/>
                    <a:lstStyle/>
                    <a:p>
                      <a:r>
                        <a:rPr kumimoji="1" lang="ja-JP" altLang="en-US" sz="1100" dirty="0">
                          <a:latin typeface="游ゴシック" panose="020B0400000000000000" pitchFamily="50" charset="-128"/>
                          <a:ea typeface="游ゴシック" panose="020B0400000000000000" pitchFamily="50" charset="-128"/>
                        </a:rPr>
                        <a:t>研究の名称</a:t>
                      </a:r>
                    </a:p>
                  </a:txBody>
                  <a:tcPr anchor="ctr"/>
                </a:tc>
                <a:tc>
                  <a:txBody>
                    <a:bodyPr/>
                    <a:lstStyle/>
                    <a:p>
                      <a:endParaRPr kumimoji="1" lang="en-US" altLang="ja-JP" sz="1100" dirty="0"/>
                    </a:p>
                    <a:p>
                      <a:endParaRPr kumimoji="1" lang="ja-JP" altLang="en-US" sz="1100" dirty="0"/>
                    </a:p>
                  </a:txBody>
                  <a:tcPr anchor="ctr"/>
                </a:tc>
                <a:extLst>
                  <a:ext uri="{0D108BD9-81ED-4DB2-BD59-A6C34878D82A}">
                    <a16:rowId xmlns:a16="http://schemas.microsoft.com/office/drawing/2014/main" val="1102392228"/>
                  </a:ext>
                </a:extLst>
              </a:tr>
              <a:tr h="370840">
                <a:tc>
                  <a:txBody>
                    <a:bodyPr/>
                    <a:lstStyle/>
                    <a:p>
                      <a:r>
                        <a:rPr kumimoji="1" lang="ja-JP" altLang="en-US" sz="1100" dirty="0">
                          <a:latin typeface="游ゴシック" panose="020B0400000000000000" pitchFamily="50" charset="-128"/>
                          <a:ea typeface="游ゴシック" panose="020B0400000000000000" pitchFamily="50" charset="-128"/>
                        </a:rPr>
                        <a:t>担当者名（提供申出者名）</a:t>
                      </a:r>
                    </a:p>
                  </a:txBody>
                  <a:tcPr anchor="ctr"/>
                </a:tc>
                <a:tc>
                  <a:txBody>
                    <a:bodyPr/>
                    <a:lstStyle/>
                    <a:p>
                      <a:endParaRPr kumimoji="1" lang="ja-JP" altLang="en-US" sz="1100" dirty="0"/>
                    </a:p>
                  </a:txBody>
                  <a:tcPr anchor="ctr"/>
                </a:tc>
                <a:extLst>
                  <a:ext uri="{0D108BD9-81ED-4DB2-BD59-A6C34878D82A}">
                    <a16:rowId xmlns:a16="http://schemas.microsoft.com/office/drawing/2014/main" val="3614345292"/>
                  </a:ext>
                </a:extLst>
              </a:tr>
              <a:tr h="370840">
                <a:tc>
                  <a:txBody>
                    <a:bodyPr/>
                    <a:lstStyle/>
                    <a:p>
                      <a:r>
                        <a:rPr kumimoji="1" lang="ja-JP" altLang="en-US" sz="1100" dirty="0">
                          <a:latin typeface="游ゴシック" panose="020B0400000000000000" pitchFamily="50" charset="-128"/>
                          <a:ea typeface="游ゴシック" panose="020B0400000000000000" pitchFamily="50" charset="-128"/>
                        </a:rPr>
                        <a:t>公表物のタイトル</a:t>
                      </a:r>
                    </a:p>
                  </a:txBody>
                  <a:tcPr anchor="ctr"/>
                </a:tc>
                <a:tc>
                  <a:txBody>
                    <a:bodyPr/>
                    <a:lstStyle/>
                    <a:p>
                      <a:endParaRPr kumimoji="1" lang="ja-JP" altLang="en-US" sz="1100" dirty="0"/>
                    </a:p>
                  </a:txBody>
                  <a:tcPr anchor="ctr"/>
                </a:tc>
                <a:extLst>
                  <a:ext uri="{0D108BD9-81ED-4DB2-BD59-A6C34878D82A}">
                    <a16:rowId xmlns:a16="http://schemas.microsoft.com/office/drawing/2014/main" val="1599220198"/>
                  </a:ext>
                </a:extLst>
              </a:tr>
              <a:tr h="370840">
                <a:tc>
                  <a:txBody>
                    <a:bodyPr/>
                    <a:lstStyle/>
                    <a:p>
                      <a:r>
                        <a:rPr kumimoji="1" lang="ja-JP" altLang="en-US" sz="1100" dirty="0">
                          <a:latin typeface="游ゴシック" panose="020B0400000000000000" pitchFamily="50" charset="-128"/>
                          <a:ea typeface="游ゴシック" panose="020B0400000000000000" pitchFamily="50" charset="-128"/>
                        </a:rPr>
                        <a:t>公表物確認の依頼者名</a:t>
                      </a:r>
                    </a:p>
                  </a:txBody>
                  <a:tcPr anchor="ctr"/>
                </a:tc>
                <a:tc>
                  <a:txBody>
                    <a:bodyPr/>
                    <a:lstStyle/>
                    <a:p>
                      <a:endParaRPr kumimoji="1" lang="ja-JP" altLang="en-US" sz="1100" dirty="0"/>
                    </a:p>
                  </a:txBody>
                  <a:tcPr anchor="ctr"/>
                </a:tc>
                <a:extLst>
                  <a:ext uri="{0D108BD9-81ED-4DB2-BD59-A6C34878D82A}">
                    <a16:rowId xmlns:a16="http://schemas.microsoft.com/office/drawing/2014/main" val="2289409425"/>
                  </a:ext>
                </a:extLst>
              </a:tr>
            </a:tbl>
          </a:graphicData>
        </a:graphic>
      </p:graphicFrame>
      <p:sp>
        <p:nvSpPr>
          <p:cNvPr id="9" name="吹き出し: 角を丸めた四角形 8">
            <a:extLst>
              <a:ext uri="{FF2B5EF4-FFF2-40B4-BE49-F238E27FC236}">
                <a16:creationId xmlns:a16="http://schemas.microsoft.com/office/drawing/2014/main" id="{3E7C309B-111C-1CE8-535A-DCF55877F57E}"/>
              </a:ext>
            </a:extLst>
          </p:cNvPr>
          <p:cNvSpPr/>
          <p:nvPr/>
        </p:nvSpPr>
        <p:spPr>
          <a:xfrm>
            <a:off x="4718304" y="458721"/>
            <a:ext cx="4196479" cy="758516"/>
          </a:xfrm>
          <a:prstGeom prst="wedgeRoundRectCallout">
            <a:avLst>
              <a:gd name="adj1" fmla="val -68339"/>
              <a:gd name="adj2" fmla="val -11857"/>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j-ea"/>
                <a:ea typeface="+mj-ea"/>
              </a:rPr>
              <a:t>研究の名称と担当者名、提供申出者名は、様式１と整合するように記載してください</a:t>
            </a:r>
          </a:p>
        </p:txBody>
      </p:sp>
      <p:sp>
        <p:nvSpPr>
          <p:cNvPr id="22" name="吹き出し: 角を丸めた四角形 21">
            <a:extLst>
              <a:ext uri="{FF2B5EF4-FFF2-40B4-BE49-F238E27FC236}">
                <a16:creationId xmlns:a16="http://schemas.microsoft.com/office/drawing/2014/main" id="{2ADE2EA8-4CF9-13CE-90A8-B531D6057198}"/>
              </a:ext>
            </a:extLst>
          </p:cNvPr>
          <p:cNvSpPr/>
          <p:nvPr/>
        </p:nvSpPr>
        <p:spPr>
          <a:xfrm>
            <a:off x="8405521" y="1833204"/>
            <a:ext cx="1673132" cy="882024"/>
          </a:xfrm>
          <a:prstGeom prst="wedgeRoundRectCallout">
            <a:avLst>
              <a:gd name="adj1" fmla="val -69129"/>
              <a:gd name="adj2" fmla="val 4930"/>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j-ea"/>
                <a:ea typeface="+mj-ea"/>
              </a:rPr>
              <a:t>該当する内容に■を記載してください</a:t>
            </a:r>
          </a:p>
        </p:txBody>
      </p:sp>
      <p:sp>
        <p:nvSpPr>
          <p:cNvPr id="14" name="テキスト ボックス 13">
            <a:extLst>
              <a:ext uri="{FF2B5EF4-FFF2-40B4-BE49-F238E27FC236}">
                <a16:creationId xmlns:a16="http://schemas.microsoft.com/office/drawing/2014/main" id="{E6C16C77-DD3A-1466-6BFE-E7E47E14370F}"/>
              </a:ext>
            </a:extLst>
          </p:cNvPr>
          <p:cNvSpPr txBox="1"/>
          <p:nvPr/>
        </p:nvSpPr>
        <p:spPr>
          <a:xfrm>
            <a:off x="397715" y="2610826"/>
            <a:ext cx="4640629" cy="307777"/>
          </a:xfrm>
          <a:prstGeom prst="rect">
            <a:avLst/>
          </a:prstGeom>
          <a:noFill/>
        </p:spPr>
        <p:txBody>
          <a:bodyPr wrap="square">
            <a:spAutoFit/>
          </a:bodyPr>
          <a:lstStyle/>
          <a:p>
            <a:pPr eaLnBrk="1" hangingPunct="1">
              <a:spcBef>
                <a:spcPct val="0"/>
              </a:spcBef>
              <a:buNone/>
            </a:pPr>
            <a:r>
              <a:rPr lang="ja-JP" altLang="en-US" sz="1200" dirty="0">
                <a:solidFill>
                  <a:schemeClr val="tx1"/>
                </a:solidFill>
                <a:latin typeface="+mj-ea"/>
                <a:ea typeface="+mj-ea"/>
              </a:rPr>
              <a:t>１．２．ともに該当有無に関わらず、以下に記入をお願いします</a:t>
            </a:r>
            <a:r>
              <a:rPr lang="ja-JP" altLang="en-US" sz="1400" dirty="0">
                <a:solidFill>
                  <a:schemeClr val="tx1"/>
                </a:solidFill>
                <a:latin typeface="+mj-ea"/>
                <a:ea typeface="+mj-ea"/>
              </a:rPr>
              <a:t>。</a:t>
            </a:r>
            <a:endParaRPr lang="en-US" altLang="ja-JP" sz="1400" dirty="0">
              <a:solidFill>
                <a:schemeClr val="tx1"/>
              </a:solidFill>
              <a:latin typeface="+mj-ea"/>
              <a:ea typeface="+mj-ea"/>
            </a:endParaRPr>
          </a:p>
        </p:txBody>
      </p:sp>
      <p:grpSp>
        <p:nvGrpSpPr>
          <p:cNvPr id="3150" name="グループ化 3149">
            <a:extLst>
              <a:ext uri="{FF2B5EF4-FFF2-40B4-BE49-F238E27FC236}">
                <a16:creationId xmlns:a16="http://schemas.microsoft.com/office/drawing/2014/main" id="{6F305132-A944-E7E1-FDE7-1160129F99FD}"/>
              </a:ext>
            </a:extLst>
          </p:cNvPr>
          <p:cNvGrpSpPr/>
          <p:nvPr/>
        </p:nvGrpSpPr>
        <p:grpSpPr>
          <a:xfrm>
            <a:off x="411103" y="2916834"/>
            <a:ext cx="8289085" cy="1568716"/>
            <a:chOff x="422362" y="2916834"/>
            <a:chExt cx="7822492" cy="1568716"/>
          </a:xfrm>
        </p:grpSpPr>
        <p:sp>
          <p:nvSpPr>
            <p:cNvPr id="25" name="四角形: 角を丸くする 24">
              <a:extLst>
                <a:ext uri="{FF2B5EF4-FFF2-40B4-BE49-F238E27FC236}">
                  <a16:creationId xmlns:a16="http://schemas.microsoft.com/office/drawing/2014/main" id="{DA96B00F-9BA5-4FFE-774F-344068FE4A8F}"/>
                </a:ext>
              </a:extLst>
            </p:cNvPr>
            <p:cNvSpPr/>
            <p:nvPr/>
          </p:nvSpPr>
          <p:spPr>
            <a:xfrm>
              <a:off x="422362" y="3158900"/>
              <a:ext cx="7822492" cy="1326650"/>
            </a:xfrm>
            <a:prstGeom prst="roundRect">
              <a:avLst>
                <a:gd name="adj" fmla="val 556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r>
                <a:rPr lang="ja-JP" altLang="en-US" sz="1100" dirty="0">
                  <a:solidFill>
                    <a:schemeClr val="tx1"/>
                  </a:solidFill>
                  <a:latin typeface="+mj-ea"/>
                  <a:ea typeface="+mj-ea"/>
                </a:rPr>
                <a:t>様式１の「対象集団」に記載した内容をコピーしてください。</a:t>
              </a:r>
              <a:endParaRPr lang="en-US" altLang="ja-JP" sz="1100" dirty="0">
                <a:solidFill>
                  <a:schemeClr val="tx1"/>
                </a:solidFill>
                <a:latin typeface="+mj-ea"/>
                <a:ea typeface="+mj-ea"/>
              </a:endParaRPr>
            </a:p>
            <a:p>
              <a:pPr eaLnBrk="1" hangingPunct="1"/>
              <a:r>
                <a:rPr lang="ja-JP" altLang="en-US" sz="1100" dirty="0">
                  <a:solidFill>
                    <a:schemeClr val="tx1"/>
                  </a:solidFill>
                  <a:latin typeface="+mj-ea"/>
                  <a:ea typeface="+mj-ea"/>
                </a:rPr>
                <a:t>別紙添付でも可能です。</a:t>
              </a:r>
            </a:p>
          </p:txBody>
        </p:sp>
        <p:sp>
          <p:nvSpPr>
            <p:cNvPr id="11" name="フローチャート: 処理 10">
              <a:extLst>
                <a:ext uri="{FF2B5EF4-FFF2-40B4-BE49-F238E27FC236}">
                  <a16:creationId xmlns:a16="http://schemas.microsoft.com/office/drawing/2014/main" id="{9877A833-6656-BDD1-486B-069D88D012DD}"/>
                </a:ext>
              </a:extLst>
            </p:cNvPr>
            <p:cNvSpPr/>
            <p:nvPr/>
          </p:nvSpPr>
          <p:spPr>
            <a:xfrm>
              <a:off x="422362" y="2916834"/>
              <a:ext cx="1678098" cy="233539"/>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j-ea"/>
                  <a:ea typeface="+mj-ea"/>
                </a:rPr>
                <a:t>様式</a:t>
              </a:r>
              <a:r>
                <a:rPr kumimoji="1" lang="en-US" altLang="ja-JP" sz="1200" b="1" dirty="0">
                  <a:solidFill>
                    <a:schemeClr val="tx1"/>
                  </a:solidFill>
                  <a:latin typeface="+mj-ea"/>
                  <a:ea typeface="+mj-ea"/>
                </a:rPr>
                <a:t>1</a:t>
              </a:r>
              <a:r>
                <a:rPr kumimoji="1" lang="ja-JP" altLang="en-US" sz="1200" b="1" dirty="0">
                  <a:solidFill>
                    <a:schemeClr val="tx1"/>
                  </a:solidFill>
                  <a:latin typeface="+mj-ea"/>
                  <a:ea typeface="+mj-ea"/>
                </a:rPr>
                <a:t>の対象集団</a:t>
              </a:r>
            </a:p>
          </p:txBody>
        </p:sp>
      </p:grpSp>
      <p:grpSp>
        <p:nvGrpSpPr>
          <p:cNvPr id="3151" name="グループ化 3150">
            <a:extLst>
              <a:ext uri="{FF2B5EF4-FFF2-40B4-BE49-F238E27FC236}">
                <a16:creationId xmlns:a16="http://schemas.microsoft.com/office/drawing/2014/main" id="{AC76FF97-B5BE-CEC1-A208-84BEE22AFC0E}"/>
              </a:ext>
            </a:extLst>
          </p:cNvPr>
          <p:cNvGrpSpPr/>
          <p:nvPr/>
        </p:nvGrpSpPr>
        <p:grpSpPr>
          <a:xfrm>
            <a:off x="397714" y="4652053"/>
            <a:ext cx="8289085" cy="2089138"/>
            <a:chOff x="408973" y="4652053"/>
            <a:chExt cx="7822492" cy="2089138"/>
          </a:xfrm>
        </p:grpSpPr>
        <p:sp>
          <p:nvSpPr>
            <p:cNvPr id="15" name="フローチャート: 処理 14">
              <a:extLst>
                <a:ext uri="{FF2B5EF4-FFF2-40B4-BE49-F238E27FC236}">
                  <a16:creationId xmlns:a16="http://schemas.microsoft.com/office/drawing/2014/main" id="{44CD8704-3639-46C4-CA8C-6A3B5C11979F}"/>
                </a:ext>
              </a:extLst>
            </p:cNvPr>
            <p:cNvSpPr/>
            <p:nvPr/>
          </p:nvSpPr>
          <p:spPr>
            <a:xfrm>
              <a:off x="408973" y="4652053"/>
              <a:ext cx="1629901" cy="233539"/>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j-ea"/>
                  <a:ea typeface="+mj-ea"/>
                </a:rPr>
                <a:t>本公表物の対象集団</a:t>
              </a:r>
              <a:endParaRPr kumimoji="1" lang="ja-JP" altLang="en-US" sz="1200" b="1" dirty="0">
                <a:solidFill>
                  <a:schemeClr val="tx1"/>
                </a:solidFill>
                <a:latin typeface="+mj-ea"/>
                <a:ea typeface="+mj-ea"/>
              </a:endParaRPr>
            </a:p>
          </p:txBody>
        </p:sp>
        <p:sp>
          <p:nvSpPr>
            <p:cNvPr id="3149" name="四角形: 角を丸くする 3148">
              <a:extLst>
                <a:ext uri="{FF2B5EF4-FFF2-40B4-BE49-F238E27FC236}">
                  <a16:creationId xmlns:a16="http://schemas.microsoft.com/office/drawing/2014/main" id="{1B01A697-6AF9-23AD-FD78-9EFB46BA21FD}"/>
                </a:ext>
              </a:extLst>
            </p:cNvPr>
            <p:cNvSpPr/>
            <p:nvPr/>
          </p:nvSpPr>
          <p:spPr>
            <a:xfrm>
              <a:off x="408973" y="4892404"/>
              <a:ext cx="7822492" cy="1848787"/>
            </a:xfrm>
            <a:prstGeom prst="roundRect">
              <a:avLst>
                <a:gd name="adj" fmla="val 556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spcBef>
                  <a:spcPct val="0"/>
                </a:spcBef>
                <a:buNone/>
              </a:pPr>
              <a:r>
                <a:rPr lang="ja-JP" altLang="en-US" sz="1100" dirty="0">
                  <a:solidFill>
                    <a:schemeClr val="tx1"/>
                  </a:solidFill>
                  <a:latin typeface="+mj-ea"/>
                  <a:ea typeface="+mj-ea"/>
                </a:rPr>
                <a:t>本公表物に使用した対象集団を記載してください。</a:t>
              </a:r>
              <a:endParaRPr lang="en-US" altLang="ja-JP" sz="1100" dirty="0">
                <a:solidFill>
                  <a:schemeClr val="tx1"/>
                </a:solidFill>
                <a:latin typeface="+mj-ea"/>
                <a:ea typeface="+mj-ea"/>
              </a:endParaRPr>
            </a:p>
            <a:p>
              <a:pPr eaLnBrk="1" hangingPunct="1">
                <a:spcBef>
                  <a:spcPct val="0"/>
                </a:spcBef>
                <a:buNone/>
              </a:pPr>
              <a:r>
                <a:rPr lang="ja-JP" altLang="en-US" sz="1100" dirty="0">
                  <a:solidFill>
                    <a:schemeClr val="tx1"/>
                  </a:solidFill>
                  <a:latin typeface="+mj-ea"/>
                  <a:ea typeface="+mj-ea"/>
                </a:rPr>
                <a:t>上記に記載した（様式</a:t>
              </a:r>
              <a:r>
                <a:rPr lang="en-US" altLang="ja-JP" sz="1100" dirty="0">
                  <a:solidFill>
                    <a:schemeClr val="tx1"/>
                  </a:solidFill>
                  <a:latin typeface="+mj-ea"/>
                  <a:ea typeface="+mj-ea"/>
                </a:rPr>
                <a:t>1</a:t>
              </a:r>
              <a:r>
                <a:rPr lang="ja-JP" altLang="en-US" sz="1100" dirty="0">
                  <a:solidFill>
                    <a:schemeClr val="tx1"/>
                  </a:solidFill>
                  <a:latin typeface="+mj-ea"/>
                  <a:ea typeface="+mj-ea"/>
                </a:rPr>
                <a:t>の対象集団）より範囲が広い場合は、変更箇所を赤字または下線で追記してください。</a:t>
              </a:r>
              <a:endParaRPr lang="en-US" altLang="ja-JP" sz="1100" dirty="0">
                <a:solidFill>
                  <a:schemeClr val="tx1"/>
                </a:solidFill>
                <a:latin typeface="+mj-ea"/>
                <a:ea typeface="+mj-ea"/>
              </a:endParaRPr>
            </a:p>
            <a:p>
              <a:pPr eaLnBrk="1" hangingPunct="1">
                <a:spcBef>
                  <a:spcPct val="0"/>
                </a:spcBef>
                <a:buNone/>
              </a:pPr>
              <a:r>
                <a:rPr lang="ja-JP" altLang="en-US" sz="1100" dirty="0">
                  <a:solidFill>
                    <a:schemeClr val="tx1"/>
                  </a:solidFill>
                  <a:latin typeface="+mj-ea"/>
                  <a:ea typeface="+mj-ea"/>
                </a:rPr>
                <a:t>別紙添付でも可能です。</a:t>
              </a:r>
            </a:p>
          </p:txBody>
        </p:sp>
      </p:grpSp>
    </p:spTree>
    <p:extLst>
      <p:ext uri="{BB962C8B-B14F-4D97-AF65-F5344CB8AC3E}">
        <p14:creationId xmlns:p14="http://schemas.microsoft.com/office/powerpoint/2010/main" val="32980724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290</Words>
  <PresentationFormat>画面に合わせる (4:3)</PresentationFormat>
  <Paragraphs>27</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2017-11-30T10:35:37Z</cp:lastPrinted>
  <dcterms:created xsi:type="dcterms:W3CDTF">2014-08-07T08:32:32Z</dcterms:created>
  <dcterms:modified xsi:type="dcterms:W3CDTF">2023-04-21T09:55:51Z</dcterms:modified>
</cp:coreProperties>
</file>