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7" r:id="rId2"/>
    <p:sldId id="273" r:id="rId3"/>
    <p:sldId id="283" r:id="rId4"/>
    <p:sldId id="278" r:id="rId5"/>
    <p:sldId id="294" r:id="rId6"/>
    <p:sldId id="275" r:id="rId7"/>
    <p:sldId id="280" r:id="rId8"/>
    <p:sldId id="281" r:id="rId9"/>
    <p:sldId id="282" r:id="rId10"/>
    <p:sldId id="290" r:id="rId11"/>
    <p:sldId id="291" r:id="rId12"/>
    <p:sldId id="287" r:id="rId13"/>
    <p:sldId id="296" r:id="rId14"/>
    <p:sldId id="293" r:id="rId15"/>
    <p:sldId id="276" r:id="rId16"/>
    <p:sldId id="274" r:id="rId17"/>
    <p:sldId id="284" r:id="rId18"/>
    <p:sldId id="285" r:id="rId19"/>
    <p:sldId id="286" r:id="rId20"/>
    <p:sldId id="295" r:id="rId21"/>
    <p:sldId id="279" r:id="rId22"/>
    <p:sldId id="289" r:id="rId23"/>
    <p:sldId id="288" r:id="rId24"/>
    <p:sldId id="272" r:id="rId25"/>
    <p:sldId id="297" r:id="rId26"/>
  </p:sldIdLst>
  <p:sldSz cx="9144000" cy="6858000" type="screen4x3"/>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751" autoAdjust="0"/>
  </p:normalViewPr>
  <p:slideViewPr>
    <p:cSldViewPr snapToGrid="0">
      <p:cViewPr varScale="1">
        <p:scale>
          <a:sx n="74" d="100"/>
          <a:sy n="74" d="100"/>
        </p:scale>
        <p:origin x="1290"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2736"/>
    </p:cViewPr>
  </p:sorterViewPr>
  <p:notesViewPr>
    <p:cSldViewPr snapToGrid="0">
      <p:cViewPr varScale="1">
        <p:scale>
          <a:sx n="52" d="100"/>
          <a:sy n="52" d="100"/>
        </p:scale>
        <p:origin x="-2400" y="-108"/>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4"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 Id="rId4" Type="http://schemas.openxmlformats.org/officeDocument/2006/relationships/image" Target="../media/image45.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emf"/><Relationship Id="rId7" Type="http://schemas.openxmlformats.org/officeDocument/2006/relationships/image" Target="../media/image65.emf"/><Relationship Id="rId2" Type="http://schemas.openxmlformats.org/officeDocument/2006/relationships/image" Target="../media/image60.emf"/><Relationship Id="rId1" Type="http://schemas.openxmlformats.org/officeDocument/2006/relationships/image" Target="../media/image59.emf"/><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 Id="rId5" Type="http://schemas.openxmlformats.org/officeDocument/2006/relationships/image" Target="../media/image70.emf"/><Relationship Id="rId4" Type="http://schemas.openxmlformats.org/officeDocument/2006/relationships/image" Target="../media/image69.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image" Target="../media/image7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1.emf"/><Relationship Id="rId7" Type="http://schemas.openxmlformats.org/officeDocument/2006/relationships/image" Target="../media/image85.emf"/><Relationship Id="rId2" Type="http://schemas.openxmlformats.org/officeDocument/2006/relationships/image" Target="../media/image80.emf"/><Relationship Id="rId1" Type="http://schemas.openxmlformats.org/officeDocument/2006/relationships/image" Target="../media/image79.emf"/><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2.emf"/><Relationship Id="rId1" Type="http://schemas.openxmlformats.org/officeDocument/2006/relationships/image" Target="../media/image9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5" Type="http://schemas.openxmlformats.org/officeDocument/2006/relationships/image" Target="../media/image12.emf"/><Relationship Id="rId4"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5588628" y="6397806"/>
            <a:ext cx="4275402" cy="336788"/>
          </a:xfrm>
          <a:prstGeom prst="rect">
            <a:avLst/>
          </a:prstGeom>
        </p:spPr>
        <p:txBody>
          <a:bodyPr vert="horz" lIns="90644" tIns="45322" rIns="90644" bIns="45322" rtlCol="0" anchor="b"/>
          <a:lstStyle>
            <a:lvl1pPr algn="r">
              <a:defRPr sz="1200"/>
            </a:lvl1pPr>
          </a:lstStyle>
          <a:p>
            <a:fld id="{9415DA3D-5C79-4258-9F65-A2F8D680133A}" type="slidenum">
              <a:rPr kumimoji="1" lang="ja-JP" altLang="en-US" smtClean="0"/>
              <a:t>‹#›</a:t>
            </a:fld>
            <a:endParaRPr kumimoji="1" lang="ja-JP" altLang="en-US"/>
          </a:p>
        </p:txBody>
      </p:sp>
    </p:spTree>
    <p:extLst>
      <p:ext uri="{BB962C8B-B14F-4D97-AF65-F5344CB8AC3E}">
        <p14:creationId xmlns:p14="http://schemas.microsoft.com/office/powerpoint/2010/main" val="1015446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275402" cy="337958"/>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1"/>
            <a:ext cx="4275402" cy="337958"/>
          </a:xfrm>
          <a:prstGeom prst="rect">
            <a:avLst/>
          </a:prstGeom>
        </p:spPr>
        <p:txBody>
          <a:bodyPr vert="horz" lIns="90644" tIns="45322" rIns="90644" bIns="45322" rtlCol="0"/>
          <a:lstStyle>
            <a:lvl1pPr algn="r">
              <a:defRPr sz="1200"/>
            </a:lvl1pPr>
          </a:lstStyle>
          <a:p>
            <a:fld id="{D75AE795-C9FF-4366-92A5-6AC6CF1D348C}" type="datetimeFigureOut">
              <a:rPr kumimoji="1" lang="ja-JP" altLang="en-US" smtClean="0"/>
              <a:t>2020/3/13</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986632" y="3241588"/>
            <a:ext cx="7893050" cy="2652207"/>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397809"/>
            <a:ext cx="4275402" cy="337957"/>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9"/>
            <a:ext cx="4275402" cy="337957"/>
          </a:xfrm>
          <a:prstGeom prst="rect">
            <a:avLst/>
          </a:prstGeom>
        </p:spPr>
        <p:txBody>
          <a:bodyPr vert="horz" lIns="90644" tIns="45322" rIns="90644" bIns="45322" rtlCol="0" anchor="b"/>
          <a:lstStyle>
            <a:lvl1pPr algn="r">
              <a:defRPr sz="1200"/>
            </a:lvl1pPr>
          </a:lstStyle>
          <a:p>
            <a:fld id="{E24F2888-2D14-4AEE-8D64-A54E51DD1EBC}" type="slidenum">
              <a:rPr kumimoji="1" lang="ja-JP" altLang="en-US" smtClean="0"/>
              <a:t>‹#›</a:t>
            </a:fld>
            <a:endParaRPr kumimoji="1" lang="ja-JP" altLang="en-US"/>
          </a:p>
        </p:txBody>
      </p:sp>
    </p:spTree>
    <p:extLst>
      <p:ext uri="{BB962C8B-B14F-4D97-AF65-F5344CB8AC3E}">
        <p14:creationId xmlns:p14="http://schemas.microsoft.com/office/powerpoint/2010/main" val="32806037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はじめに</a:t>
            </a:r>
            <a:endParaRPr kumimoji="1" lang="en-US" altLang="ja-JP" dirty="0" smtClean="0"/>
          </a:p>
          <a:p>
            <a:r>
              <a:rPr kumimoji="1" lang="ja-JP" altLang="en-US" dirty="0" smtClean="0"/>
              <a:t>　本教材は、特別支援学校（高等部）の生徒（中程度</a:t>
            </a:r>
            <a:r>
              <a:rPr kumimoji="1" lang="ja-JP" altLang="en-US" smtClean="0"/>
              <a:t>の知的障がいの</a:t>
            </a:r>
            <a:r>
              <a:rPr kumimoji="1" lang="ja-JP" altLang="en-US" dirty="0" smtClean="0"/>
              <a:t>ある生徒）を想定して作成した消費者教育教材です。</a:t>
            </a:r>
            <a:endParaRPr kumimoji="1" lang="en-US" altLang="ja-JP" dirty="0" smtClean="0"/>
          </a:p>
          <a:p>
            <a:r>
              <a:rPr kumimoji="1" lang="ja-JP" altLang="en-US" dirty="0" smtClean="0"/>
              <a:t>　本教材は（その１）（その２）に分かれています。（その１）では、消費者被害に合わないように断ることを学ぶことを目的にしています。</a:t>
            </a:r>
            <a:endParaRPr kumimoji="1" lang="en-US" altLang="ja-JP" dirty="0" smtClean="0"/>
          </a:p>
          <a:p>
            <a:r>
              <a:rPr kumimoji="1" lang="ja-JP" altLang="en-US" dirty="0" smtClean="0"/>
              <a:t>　（その２）では、断れずに契約をしてしまった時の対処法について学ぶ事を目的としています。</a:t>
            </a:r>
            <a:endParaRPr kumimoji="1" lang="en-US" altLang="ja-JP" dirty="0" smtClean="0"/>
          </a:p>
          <a:p>
            <a:r>
              <a:rPr kumimoji="1" lang="ja-JP" altLang="en-US" dirty="0" smtClean="0"/>
              <a:t>生徒さんの学習状況等に合わせてご自由に編集してお使いください。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1</a:t>
            </a:fld>
            <a:endParaRPr kumimoji="1" lang="ja-JP" altLang="en-US"/>
          </a:p>
        </p:txBody>
      </p:sp>
    </p:spTree>
    <p:extLst>
      <p:ext uri="{BB962C8B-B14F-4D97-AF65-F5344CB8AC3E}">
        <p14:creationId xmlns:p14="http://schemas.microsoft.com/office/powerpoint/2010/main" val="3519994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08F6164-85D3-4D04-A80B-02B6B642FE69}" type="slidenum">
              <a:rPr kumimoji="1" lang="ja-JP" altLang="en-US" smtClean="0"/>
              <a:t>10</a:t>
            </a:fld>
            <a:endParaRPr kumimoji="1" lang="ja-JP" altLang="en-US"/>
          </a:p>
        </p:txBody>
      </p:sp>
    </p:spTree>
    <p:extLst>
      <p:ext uri="{BB962C8B-B14F-4D97-AF65-F5344CB8AC3E}">
        <p14:creationId xmlns:p14="http://schemas.microsoft.com/office/powerpoint/2010/main" val="2944042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11</a:t>
            </a:fld>
            <a:endParaRPr kumimoji="1" lang="ja-JP" altLang="en-US"/>
          </a:p>
        </p:txBody>
      </p:sp>
    </p:spTree>
    <p:extLst>
      <p:ext uri="{BB962C8B-B14F-4D97-AF65-F5344CB8AC3E}">
        <p14:creationId xmlns:p14="http://schemas.microsoft.com/office/powerpoint/2010/main" val="1787607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・お金を返したのに、まだ返していないといわれる</a:t>
            </a:r>
            <a:endParaRPr kumimoji="1" lang="en-US" altLang="ja-JP" dirty="0" smtClean="0"/>
          </a:p>
          <a:p>
            <a:r>
              <a:rPr kumimoji="1" lang="ja-JP" altLang="en-US" dirty="0" smtClean="0"/>
              <a:t>・利子をつけて返せ、といわれる</a:t>
            </a:r>
            <a:endParaRPr kumimoji="1" lang="en-US" altLang="ja-JP" dirty="0" smtClean="0"/>
          </a:p>
          <a:p>
            <a:r>
              <a:rPr kumimoji="1" lang="ja-JP" altLang="en-US" dirty="0" smtClean="0"/>
              <a:t>・「借りた金を返さない」と他の友達に言いふらす　など</a:t>
            </a:r>
            <a:endParaRPr kumimoji="1" lang="en-US" altLang="ja-JP" dirty="0" smtClean="0"/>
          </a:p>
          <a:p>
            <a:r>
              <a:rPr kumimoji="1" lang="ja-JP" altLang="en-US" dirty="0" smtClean="0"/>
              <a:t>　があるかもしれない</a:t>
            </a:r>
            <a:endParaRPr kumimoji="1" lang="en-US" altLang="ja-JP" dirty="0" smtClean="0"/>
          </a:p>
          <a:p>
            <a:endParaRPr kumimoji="1" lang="ja-JP" altLang="en-US" dirty="0">
              <a:solidFill>
                <a:srgbClr val="FF0000"/>
              </a:solidFill>
            </a:endParaRPr>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12</a:t>
            </a:fld>
            <a:endParaRPr kumimoji="1" lang="ja-JP" altLang="en-US"/>
          </a:p>
        </p:txBody>
      </p:sp>
    </p:spTree>
    <p:extLst>
      <p:ext uri="{BB962C8B-B14F-4D97-AF65-F5344CB8AC3E}">
        <p14:creationId xmlns:p14="http://schemas.microsoft.com/office/powerpoint/2010/main" val="375884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①どちらにもとられやすい。ＯＫと勘違いされるかもしれない</a:t>
            </a:r>
            <a:endParaRPr kumimoji="1" lang="en-US" altLang="ja-JP" dirty="0" smtClean="0"/>
          </a:p>
          <a:p>
            <a:r>
              <a:rPr kumimoji="1" lang="ja-JP" altLang="en-US" dirty="0" smtClean="0"/>
              <a:t>②明日は、どうですか？と言われ、しつこく連絡がくるかもしれない</a:t>
            </a:r>
            <a:endParaRPr kumimoji="1" lang="en-US" altLang="ja-JP" dirty="0" smtClean="0"/>
          </a:p>
          <a:p>
            <a:r>
              <a:rPr kumimoji="1" lang="ja-JP" altLang="en-US" dirty="0" smtClean="0"/>
              <a:t>③給料日は、いつですか？年金が入るのはいつですかと聞かれるかもしれない</a:t>
            </a:r>
            <a:endParaRPr kumimoji="1" lang="en-US" altLang="ja-JP" dirty="0" smtClean="0"/>
          </a:p>
          <a:p>
            <a:pPr defTabSz="906445"/>
            <a:r>
              <a:rPr kumimoji="1" lang="ja-JP" altLang="en-US" dirty="0" smtClean="0"/>
              <a:t>あいまいな断り方ではなく、はっきりと「断る」ことが大事と伝える。</a:t>
            </a:r>
          </a:p>
          <a:p>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13</a:t>
            </a:fld>
            <a:endParaRPr kumimoji="1" lang="ja-JP" altLang="en-US"/>
          </a:p>
        </p:txBody>
      </p:sp>
    </p:spTree>
    <p:extLst>
      <p:ext uri="{BB962C8B-B14F-4D97-AF65-F5344CB8AC3E}">
        <p14:creationId xmlns:p14="http://schemas.microsoft.com/office/powerpoint/2010/main" val="416787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14</a:t>
            </a:fld>
            <a:endParaRPr kumimoji="1" lang="ja-JP" altLang="en-US"/>
          </a:p>
        </p:txBody>
      </p:sp>
    </p:spTree>
    <p:extLst>
      <p:ext uri="{BB962C8B-B14F-4D97-AF65-F5344CB8AC3E}">
        <p14:creationId xmlns:p14="http://schemas.microsoft.com/office/powerpoint/2010/main" val="174263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15</a:t>
            </a:fld>
            <a:endParaRPr kumimoji="1" lang="ja-JP" altLang="en-US"/>
          </a:p>
        </p:txBody>
      </p:sp>
    </p:spTree>
    <p:extLst>
      <p:ext uri="{BB962C8B-B14F-4D97-AF65-F5344CB8AC3E}">
        <p14:creationId xmlns:p14="http://schemas.microsoft.com/office/powerpoint/2010/main" val="310359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しまった、こんなはずではなかったと</a:t>
            </a:r>
            <a:endParaRPr kumimoji="1" lang="en-US" altLang="ja-JP" dirty="0" smtClean="0"/>
          </a:p>
          <a:p>
            <a:r>
              <a:rPr kumimoji="1" lang="ja-JP" altLang="en-US" dirty="0" smtClean="0"/>
              <a:t>契約したことを後悔したら、この制度を利用。</a:t>
            </a:r>
            <a:endParaRPr kumimoji="1" lang="ja-JP" altLang="en-US" dirty="0"/>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16</a:t>
            </a:fld>
            <a:endParaRPr kumimoji="1" lang="ja-JP" altLang="en-US"/>
          </a:p>
        </p:txBody>
      </p:sp>
    </p:spTree>
    <p:extLst>
      <p:ext uri="{BB962C8B-B14F-4D97-AF65-F5344CB8AC3E}">
        <p14:creationId xmlns:p14="http://schemas.microsoft.com/office/powerpoint/2010/main" val="2790067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17</a:t>
            </a:fld>
            <a:endParaRPr kumimoji="1" lang="ja-JP" altLang="en-US"/>
          </a:p>
        </p:txBody>
      </p:sp>
    </p:spTree>
    <p:extLst>
      <p:ext uri="{BB962C8B-B14F-4D97-AF65-F5344CB8AC3E}">
        <p14:creationId xmlns:p14="http://schemas.microsoft.com/office/powerpoint/2010/main" val="2346996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クーリング・オフができないこともあります。</a:t>
            </a:r>
            <a:endParaRPr kumimoji="1" lang="en-US" altLang="ja-JP" dirty="0" smtClean="0"/>
          </a:p>
          <a:p>
            <a:r>
              <a:rPr kumimoji="1" lang="ja-JP" altLang="en-US" dirty="0" smtClean="0"/>
              <a:t>次のようなときはクーリング・オフができません。</a:t>
            </a:r>
            <a:endParaRPr kumimoji="1" lang="en-US" altLang="ja-JP" dirty="0" smtClean="0"/>
          </a:p>
          <a:p>
            <a:endParaRPr kumimoji="1" lang="ja-JP" altLang="en-US" dirty="0" smtClean="0"/>
          </a:p>
          <a:p>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18</a:t>
            </a:fld>
            <a:endParaRPr kumimoji="1" lang="ja-JP" altLang="en-US"/>
          </a:p>
        </p:txBody>
      </p:sp>
    </p:spTree>
    <p:extLst>
      <p:ext uri="{BB962C8B-B14F-4D97-AF65-F5344CB8AC3E}">
        <p14:creationId xmlns:p14="http://schemas.microsoft.com/office/powerpoint/2010/main" val="3114860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19</a:t>
            </a:fld>
            <a:endParaRPr kumimoji="1" lang="ja-JP" altLang="en-US"/>
          </a:p>
        </p:txBody>
      </p:sp>
    </p:spTree>
    <p:extLst>
      <p:ext uri="{BB962C8B-B14F-4D97-AF65-F5344CB8AC3E}">
        <p14:creationId xmlns:p14="http://schemas.microsoft.com/office/powerpoint/2010/main" val="201608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アンケートに答えると・・個人情報を知らせることになる（名前・電話番号・住所・誕生日など）</a:t>
            </a:r>
            <a:endParaRPr kumimoji="1" lang="en-US" altLang="ja-JP" dirty="0" smtClean="0"/>
          </a:p>
          <a:p>
            <a:r>
              <a:rPr kumimoji="1" lang="ja-JP" altLang="en-US" dirty="0" smtClean="0"/>
              <a:t>　　　　　　　　　　　　　いろいろ電話などがかかってくるようになるかもしれない。</a:t>
            </a:r>
            <a:endParaRPr kumimoji="1" lang="en-US" altLang="ja-JP" dirty="0" smtClean="0"/>
          </a:p>
          <a:p>
            <a:r>
              <a:rPr kumimoji="1" lang="ja-JP" altLang="en-US" dirty="0" smtClean="0"/>
              <a:t>　　　　　　　　　　　　　しつこい勧誘などがはじまるかもしれない。</a:t>
            </a:r>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2</a:t>
            </a:fld>
            <a:endParaRPr kumimoji="1" lang="ja-JP" altLang="en-US"/>
          </a:p>
        </p:txBody>
      </p:sp>
    </p:spTree>
    <p:extLst>
      <p:ext uri="{BB962C8B-B14F-4D97-AF65-F5344CB8AC3E}">
        <p14:creationId xmlns:p14="http://schemas.microsoft.com/office/powerpoint/2010/main" val="3149170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20</a:t>
            </a:fld>
            <a:endParaRPr kumimoji="1" lang="ja-JP" altLang="en-US"/>
          </a:p>
        </p:txBody>
      </p:sp>
    </p:spTree>
    <p:extLst>
      <p:ext uri="{BB962C8B-B14F-4D97-AF65-F5344CB8AC3E}">
        <p14:creationId xmlns:p14="http://schemas.microsoft.com/office/powerpoint/2010/main" val="308651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21</a:t>
            </a:fld>
            <a:endParaRPr kumimoji="1" lang="ja-JP" altLang="en-US"/>
          </a:p>
        </p:txBody>
      </p:sp>
    </p:spTree>
    <p:extLst>
      <p:ext uri="{BB962C8B-B14F-4D97-AF65-F5344CB8AC3E}">
        <p14:creationId xmlns:p14="http://schemas.microsoft.com/office/powerpoint/2010/main" val="1802791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可能なら実際に記入してもらう。</a:t>
            </a:r>
            <a:endParaRPr kumimoji="1" lang="ja-JP" altLang="en-US" dirty="0"/>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22</a:t>
            </a:fld>
            <a:endParaRPr kumimoji="1" lang="ja-JP" altLang="en-US"/>
          </a:p>
        </p:txBody>
      </p:sp>
    </p:spTree>
    <p:extLst>
      <p:ext uri="{BB962C8B-B14F-4D97-AF65-F5344CB8AC3E}">
        <p14:creationId xmlns:p14="http://schemas.microsoft.com/office/powerpoint/2010/main" val="3485569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（）の中に相談する相手を記入してもらい、発表してもらう。</a:t>
            </a:r>
            <a:endParaRPr kumimoji="1" lang="en-US" altLang="ja-JP" dirty="0" smtClean="0"/>
          </a:p>
          <a:p>
            <a:r>
              <a:rPr kumimoji="1" lang="ja-JP" altLang="en-US" dirty="0" smtClean="0"/>
              <a:t>家族・先生・支援員さんなど、信頼できる人に相談することを伝える。</a:t>
            </a:r>
            <a:endParaRPr kumimoji="1" lang="en-US" altLang="ja-JP" dirty="0" smtClean="0"/>
          </a:p>
          <a:p>
            <a:r>
              <a:rPr kumimoji="1" lang="ja-JP" altLang="en-US" dirty="0" smtClean="0"/>
              <a:t>他にも、相談できるところ（消費生活センター等）があることを伝える。</a:t>
            </a:r>
          </a:p>
          <a:p>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23</a:t>
            </a:fld>
            <a:endParaRPr kumimoji="1" lang="ja-JP" altLang="en-US"/>
          </a:p>
        </p:txBody>
      </p:sp>
    </p:spTree>
    <p:extLst>
      <p:ext uri="{BB962C8B-B14F-4D97-AF65-F5344CB8AC3E}">
        <p14:creationId xmlns:p14="http://schemas.microsoft.com/office/powerpoint/2010/main" val="618126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自分の身を守るために・・・</a:t>
            </a:r>
            <a:endParaRPr kumimoji="1" lang="ja-JP" altLang="en-US" dirty="0"/>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24</a:t>
            </a:fld>
            <a:endParaRPr kumimoji="1" lang="ja-JP" altLang="en-US"/>
          </a:p>
        </p:txBody>
      </p:sp>
    </p:spTree>
    <p:extLst>
      <p:ext uri="{BB962C8B-B14F-4D97-AF65-F5344CB8AC3E}">
        <p14:creationId xmlns:p14="http://schemas.microsoft.com/office/powerpoint/2010/main" val="2307812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D9E1B-C6C6-4C9A-8B80-DE24489A24C2}" type="slidenum">
              <a:rPr kumimoji="1" lang="ja-JP" altLang="en-US" smtClean="0"/>
              <a:t>25</a:t>
            </a:fld>
            <a:endParaRPr kumimoji="1" lang="ja-JP" altLang="en-US"/>
          </a:p>
        </p:txBody>
      </p:sp>
    </p:spTree>
    <p:extLst>
      <p:ext uri="{BB962C8B-B14F-4D97-AF65-F5344CB8AC3E}">
        <p14:creationId xmlns:p14="http://schemas.microsoft.com/office/powerpoint/2010/main" val="138114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3</a:t>
            </a:fld>
            <a:endParaRPr kumimoji="1" lang="ja-JP" altLang="en-US"/>
          </a:p>
        </p:txBody>
      </p:sp>
    </p:spTree>
    <p:extLst>
      <p:ext uri="{BB962C8B-B14F-4D97-AF65-F5344CB8AC3E}">
        <p14:creationId xmlns:p14="http://schemas.microsoft.com/office/powerpoint/2010/main" val="196951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友達を紹介したら、紹介料（マージン）がはいるよ！など言われる</a:t>
            </a:r>
            <a:endParaRPr kumimoji="1" lang="en-US" altLang="ja-JP" dirty="0" smtClean="0"/>
          </a:p>
          <a:p>
            <a:r>
              <a:rPr kumimoji="1" lang="ja-JP" altLang="en-US" dirty="0" smtClean="0"/>
              <a:t>商品を買うお金は、消費者金融などから借りてくればよい、すぐもとを取り返すからなど言われる</a:t>
            </a:r>
            <a:endParaRPr kumimoji="1" lang="en-US" altLang="ja-JP" dirty="0" smtClean="0"/>
          </a:p>
          <a:p>
            <a:r>
              <a:rPr kumimoji="1" lang="ja-JP" altLang="en-US" dirty="0" smtClean="0"/>
              <a:t>内容のわからない話には、のらない</a:t>
            </a:r>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4</a:t>
            </a:fld>
            <a:endParaRPr kumimoji="1" lang="ja-JP" altLang="en-US"/>
          </a:p>
        </p:txBody>
      </p:sp>
    </p:spTree>
    <p:extLst>
      <p:ext uri="{BB962C8B-B14F-4D97-AF65-F5344CB8AC3E}">
        <p14:creationId xmlns:p14="http://schemas.microsoft.com/office/powerpoint/2010/main" val="278556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儲かる人は、この組織の上部にいるほんの一握りの</a:t>
            </a:r>
            <a:endParaRPr kumimoji="1" lang="en-US" altLang="ja-JP" dirty="0" smtClean="0"/>
          </a:p>
          <a:p>
            <a:r>
              <a:rPr kumimoji="1" lang="ja-JP" altLang="en-US" dirty="0" smtClean="0"/>
              <a:t>人と言われている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5</a:t>
            </a:fld>
            <a:endParaRPr kumimoji="1" lang="ja-JP" altLang="en-US"/>
          </a:p>
        </p:txBody>
      </p:sp>
    </p:spTree>
    <p:extLst>
      <p:ext uri="{BB962C8B-B14F-4D97-AF65-F5344CB8AC3E}">
        <p14:creationId xmlns:p14="http://schemas.microsoft.com/office/powerpoint/2010/main" val="393326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いろいろ儲かる話が、パソコンやスマホなどに入ってきますね。</a:t>
            </a:r>
            <a:endParaRPr kumimoji="1" lang="en-US" altLang="ja-JP" dirty="0" smtClean="0"/>
          </a:p>
          <a:p>
            <a:r>
              <a:rPr kumimoji="1" lang="ja-JP" altLang="en-US" dirty="0" smtClean="0"/>
              <a:t>・スマホ１タップ３万円</a:t>
            </a:r>
            <a:endParaRPr kumimoji="1" lang="en-US" altLang="ja-JP" dirty="0" smtClean="0"/>
          </a:p>
          <a:p>
            <a:r>
              <a:rPr kumimoji="1" lang="ja-JP" altLang="en-US" dirty="0" smtClean="0"/>
              <a:t>・月収２５０万円も夢ではない　　など</a:t>
            </a:r>
            <a:endParaRPr kumimoji="1" lang="en-US" altLang="ja-JP" dirty="0" smtClean="0"/>
          </a:p>
          <a:p>
            <a:r>
              <a:rPr kumimoji="1" lang="ja-JP" altLang="en-US" dirty="0" smtClean="0"/>
              <a:t>商品を友達などに、売らないようにしましょう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7D9A864B-3EE8-42B2-A4F8-2193859DDC0F}" type="slidenum">
              <a:rPr kumimoji="1" lang="ja-JP" altLang="en-US" smtClean="0"/>
              <a:t>6</a:t>
            </a:fld>
            <a:endParaRPr kumimoji="1" lang="ja-JP" altLang="en-US"/>
          </a:p>
        </p:txBody>
      </p:sp>
    </p:spTree>
    <p:extLst>
      <p:ext uri="{BB962C8B-B14F-4D97-AF65-F5344CB8AC3E}">
        <p14:creationId xmlns:p14="http://schemas.microsoft.com/office/powerpoint/2010/main" val="310947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7</a:t>
            </a:fld>
            <a:endParaRPr kumimoji="1" lang="ja-JP" altLang="en-US"/>
          </a:p>
        </p:txBody>
      </p:sp>
    </p:spTree>
    <p:extLst>
      <p:ext uri="{BB962C8B-B14F-4D97-AF65-F5344CB8AC3E}">
        <p14:creationId xmlns:p14="http://schemas.microsoft.com/office/powerpoint/2010/main" val="962412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8</a:t>
            </a:fld>
            <a:endParaRPr kumimoji="1" lang="ja-JP" altLang="en-US"/>
          </a:p>
        </p:txBody>
      </p:sp>
    </p:spTree>
    <p:extLst>
      <p:ext uri="{BB962C8B-B14F-4D97-AF65-F5344CB8AC3E}">
        <p14:creationId xmlns:p14="http://schemas.microsoft.com/office/powerpoint/2010/main" val="3164576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4F2888-2D14-4AEE-8D64-A54E51DD1EBC}" type="slidenum">
              <a:rPr kumimoji="1" lang="ja-JP" altLang="en-US" smtClean="0"/>
              <a:t>9</a:t>
            </a:fld>
            <a:endParaRPr kumimoji="1" lang="ja-JP" altLang="en-US"/>
          </a:p>
        </p:txBody>
      </p:sp>
    </p:spTree>
    <p:extLst>
      <p:ext uri="{BB962C8B-B14F-4D97-AF65-F5344CB8AC3E}">
        <p14:creationId xmlns:p14="http://schemas.microsoft.com/office/powerpoint/2010/main" val="100725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DEA7AA0-C110-41D6-AB11-64B54549FD2E}" type="datetimeFigureOut">
              <a:rPr kumimoji="1" lang="ja-JP" altLang="en-US" smtClean="0"/>
              <a:t>2020/3/13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352790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DEA7AA0-C110-41D6-AB11-64B54549FD2E}" type="datetimeFigureOut">
              <a:rPr kumimoji="1" lang="ja-JP" altLang="en-US" smtClean="0"/>
              <a:t>2020/3/13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310099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DEA7AA0-C110-41D6-AB11-64B54549FD2E}" type="datetimeFigureOut">
              <a:rPr kumimoji="1" lang="ja-JP" altLang="en-US" smtClean="0"/>
              <a:t>2020/3/13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54049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DEA7AA0-C110-41D6-AB11-64B54549FD2E}" type="datetimeFigureOut">
              <a:rPr kumimoji="1" lang="ja-JP" altLang="en-US" smtClean="0"/>
              <a:t>2020/3/13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247457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DEA7AA0-C110-41D6-AB11-64B54549FD2E}" type="datetimeFigureOut">
              <a:rPr kumimoji="1" lang="ja-JP" altLang="en-US" smtClean="0"/>
              <a:t>2020/3/13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802856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DEA7AA0-C110-41D6-AB11-64B54549FD2E}" type="datetimeFigureOut">
              <a:rPr kumimoji="1" lang="ja-JP" altLang="en-US" smtClean="0"/>
              <a:t>2020/3/13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341056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DEA7AA0-C110-41D6-AB11-64B54549FD2E}" type="datetimeFigureOut">
              <a:rPr kumimoji="1" lang="ja-JP" altLang="en-US" smtClean="0"/>
              <a:t>2020/3/13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28863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DEA7AA0-C110-41D6-AB11-64B54549FD2E}" type="datetimeFigureOut">
              <a:rPr kumimoji="1" lang="ja-JP" altLang="en-US" smtClean="0"/>
              <a:t>2020/3/13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2434758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A7AA0-C110-41D6-AB11-64B54549FD2E}" type="datetimeFigureOut">
              <a:rPr kumimoji="1" lang="ja-JP" altLang="en-US" smtClean="0"/>
              <a:t>2020/3/13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963066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DEA7AA0-C110-41D6-AB11-64B54549FD2E}" type="datetimeFigureOut">
              <a:rPr kumimoji="1" lang="ja-JP" altLang="en-US" smtClean="0"/>
              <a:t>2020/3/13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300293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DEA7AA0-C110-41D6-AB11-64B54549FD2E}" type="datetimeFigureOut">
              <a:rPr kumimoji="1" lang="ja-JP" altLang="en-US" smtClean="0"/>
              <a:t>2020/3/13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54484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A7AA0-C110-41D6-AB11-64B54549FD2E}" type="datetimeFigureOut">
              <a:rPr kumimoji="1" lang="ja-JP" altLang="en-US" smtClean="0"/>
              <a:t>2020/3/13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BB992-24AF-470D-B607-BBBCC0C65D00}" type="slidenum">
              <a:rPr kumimoji="1" lang="ja-JP" altLang="en-US" smtClean="0"/>
              <a:t>‹#›</a:t>
            </a:fld>
            <a:endParaRPr kumimoji="1" lang="ja-JP" altLang="en-US"/>
          </a:p>
        </p:txBody>
      </p:sp>
    </p:spTree>
    <p:extLst>
      <p:ext uri="{BB962C8B-B14F-4D97-AF65-F5344CB8AC3E}">
        <p14:creationId xmlns:p14="http://schemas.microsoft.com/office/powerpoint/2010/main" val="2792644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package" Target="../embeddings/Microsoft_Word___1.docx"/><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Word___.docx"/><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package" Target="../embeddings/Microsoft_Word___24.docx"/><Relationship Id="rId3" Type="http://schemas.openxmlformats.org/officeDocument/2006/relationships/notesSlide" Target="../notesSlides/notesSlide10.xml"/><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package" Target="../embeddings/Microsoft_Word___23.docx"/><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package" Target="../embeddings/Microsoft_Word___25.docx"/><Relationship Id="rId4" Type="http://schemas.openxmlformats.org/officeDocument/2006/relationships/package" Target="../embeddings/Microsoft_Word___22.docx"/><Relationship Id="rId9" Type="http://schemas.openxmlformats.org/officeDocument/2006/relationships/image" Target="../media/image36.emf"/></Relationships>
</file>

<file path=ppt/slides/_rels/slide11.xml.rels><?xml version="1.0" encoding="UTF-8" standalone="yes"?>
<Relationships xmlns="http://schemas.openxmlformats.org/package/2006/relationships"><Relationship Id="rId8" Type="http://schemas.openxmlformats.org/officeDocument/2006/relationships/package" Target="../embeddings/Microsoft_Word___28.docx"/><Relationship Id="rId3" Type="http://schemas.openxmlformats.org/officeDocument/2006/relationships/notesSlide" Target="../notesSlides/notesSlide11.xml"/><Relationship Id="rId7" Type="http://schemas.openxmlformats.org/officeDocument/2006/relationships/image" Target="../media/image39.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package" Target="../embeddings/Microsoft_Word___27.docx"/><Relationship Id="rId11" Type="http://schemas.openxmlformats.org/officeDocument/2006/relationships/image" Target="../media/image41.emf"/><Relationship Id="rId5" Type="http://schemas.openxmlformats.org/officeDocument/2006/relationships/image" Target="../media/image38.emf"/><Relationship Id="rId10" Type="http://schemas.openxmlformats.org/officeDocument/2006/relationships/package" Target="../embeddings/Microsoft_Word___29.docx"/><Relationship Id="rId4" Type="http://schemas.openxmlformats.org/officeDocument/2006/relationships/package" Target="../embeddings/Microsoft_Word___26.docx"/><Relationship Id="rId9" Type="http://schemas.openxmlformats.org/officeDocument/2006/relationships/image" Target="../media/image40.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2.xml"/><Relationship Id="rId7" Type="http://schemas.openxmlformats.org/officeDocument/2006/relationships/image" Target="../media/image43.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package" Target="../embeddings/Microsoft_Word___30.docx"/><Relationship Id="rId11" Type="http://schemas.openxmlformats.org/officeDocument/2006/relationships/image" Target="../media/image45.emf"/><Relationship Id="rId5" Type="http://schemas.openxmlformats.org/officeDocument/2006/relationships/image" Target="../media/image42.emf"/><Relationship Id="rId10" Type="http://schemas.openxmlformats.org/officeDocument/2006/relationships/oleObject" Target="../embeddings/oleObject8.bin"/><Relationship Id="rId4" Type="http://schemas.openxmlformats.org/officeDocument/2006/relationships/oleObject" Target="../embeddings/oleObject6.bin"/><Relationship Id="rId9" Type="http://schemas.openxmlformats.org/officeDocument/2006/relationships/image" Target="../media/image44.emf"/></Relationships>
</file>

<file path=ppt/slides/_rels/slide13.xml.rels><?xml version="1.0" encoding="UTF-8" standalone="yes"?>
<Relationships xmlns="http://schemas.openxmlformats.org/package/2006/relationships"><Relationship Id="rId8" Type="http://schemas.openxmlformats.org/officeDocument/2006/relationships/package" Target="../embeddings/Microsoft_Word___33.docx"/><Relationship Id="rId13" Type="http://schemas.openxmlformats.org/officeDocument/2006/relationships/image" Target="../media/image50.emf"/><Relationship Id="rId3" Type="http://schemas.openxmlformats.org/officeDocument/2006/relationships/notesSlide" Target="../notesSlides/notesSlide13.xml"/><Relationship Id="rId7" Type="http://schemas.openxmlformats.org/officeDocument/2006/relationships/image" Target="../media/image47.emf"/><Relationship Id="rId12" Type="http://schemas.openxmlformats.org/officeDocument/2006/relationships/package" Target="../embeddings/Microsoft_Word___35.docx"/><Relationship Id="rId2" Type="http://schemas.openxmlformats.org/officeDocument/2006/relationships/slideLayout" Target="../slideLayouts/slideLayout7.xml"/><Relationship Id="rId16" Type="http://schemas.openxmlformats.org/officeDocument/2006/relationships/image" Target="../media/image52.png"/><Relationship Id="rId1" Type="http://schemas.openxmlformats.org/officeDocument/2006/relationships/vmlDrawing" Target="../drawings/vmlDrawing13.vml"/><Relationship Id="rId6" Type="http://schemas.openxmlformats.org/officeDocument/2006/relationships/package" Target="../embeddings/Microsoft_Word___32.docx"/><Relationship Id="rId11" Type="http://schemas.openxmlformats.org/officeDocument/2006/relationships/image" Target="../media/image49.emf"/><Relationship Id="rId5" Type="http://schemas.openxmlformats.org/officeDocument/2006/relationships/image" Target="../media/image46.emf"/><Relationship Id="rId15" Type="http://schemas.openxmlformats.org/officeDocument/2006/relationships/image" Target="../media/image51.emf"/><Relationship Id="rId10" Type="http://schemas.openxmlformats.org/officeDocument/2006/relationships/package" Target="../embeddings/Microsoft_Word___34.docx"/><Relationship Id="rId4" Type="http://schemas.openxmlformats.org/officeDocument/2006/relationships/package" Target="../embeddings/Microsoft_Word___31.docx"/><Relationship Id="rId9" Type="http://schemas.openxmlformats.org/officeDocument/2006/relationships/image" Target="../media/image48.emf"/><Relationship Id="rId1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8" Type="http://schemas.openxmlformats.org/officeDocument/2006/relationships/package" Target="../embeddings/Microsoft_Word___38.docx"/><Relationship Id="rId3" Type="http://schemas.openxmlformats.org/officeDocument/2006/relationships/notesSlide" Target="../notesSlides/notesSlide14.xml"/><Relationship Id="rId7" Type="http://schemas.openxmlformats.org/officeDocument/2006/relationships/image" Target="../media/image54.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package" Target="../embeddings/Microsoft_Word___37.docx"/><Relationship Id="rId5" Type="http://schemas.openxmlformats.org/officeDocument/2006/relationships/image" Target="../media/image53.emf"/><Relationship Id="rId4" Type="http://schemas.openxmlformats.org/officeDocument/2006/relationships/package" Target="../embeddings/Microsoft_Word___36.docx"/><Relationship Id="rId9" Type="http://schemas.openxmlformats.org/officeDocument/2006/relationships/image" Target="../media/image5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6.xml"/><Relationship Id="rId7" Type="http://schemas.openxmlformats.org/officeDocument/2006/relationships/image" Target="../media/image57.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package" Target="../embeddings/Microsoft_Word___40.docx"/><Relationship Id="rId5" Type="http://schemas.openxmlformats.org/officeDocument/2006/relationships/image" Target="../media/image56.emf"/><Relationship Id="rId4" Type="http://schemas.openxmlformats.org/officeDocument/2006/relationships/package" Target="../embeddings/Microsoft_Word___39.docx"/></Relationships>
</file>

<file path=ppt/slides/_rels/slide17.xml.rels><?xml version="1.0" encoding="UTF-8" standalone="yes"?>
<Relationships xmlns="http://schemas.openxmlformats.org/package/2006/relationships"><Relationship Id="rId8" Type="http://schemas.openxmlformats.org/officeDocument/2006/relationships/package" Target="../embeddings/Microsoft_Word___42.docx"/><Relationship Id="rId13" Type="http://schemas.openxmlformats.org/officeDocument/2006/relationships/image" Target="../media/image63.emf"/><Relationship Id="rId3" Type="http://schemas.openxmlformats.org/officeDocument/2006/relationships/notesSlide" Target="../notesSlides/notesSlide17.xml"/><Relationship Id="rId7" Type="http://schemas.openxmlformats.org/officeDocument/2006/relationships/image" Target="../media/image60.emf"/><Relationship Id="rId12" Type="http://schemas.openxmlformats.org/officeDocument/2006/relationships/package" Target="../embeddings/Microsoft_Word___44.docx"/><Relationship Id="rId17" Type="http://schemas.openxmlformats.org/officeDocument/2006/relationships/image" Target="../media/image65.emf"/><Relationship Id="rId2" Type="http://schemas.openxmlformats.org/officeDocument/2006/relationships/slideLayout" Target="../slideLayouts/slideLayout7.xml"/><Relationship Id="rId16" Type="http://schemas.openxmlformats.org/officeDocument/2006/relationships/package" Target="../embeddings/Microsoft_Word___45.docx"/><Relationship Id="rId1" Type="http://schemas.openxmlformats.org/officeDocument/2006/relationships/vmlDrawing" Target="../drawings/vmlDrawing16.vml"/><Relationship Id="rId6" Type="http://schemas.openxmlformats.org/officeDocument/2006/relationships/package" Target="../embeddings/Microsoft_Word___41.docx"/><Relationship Id="rId11" Type="http://schemas.openxmlformats.org/officeDocument/2006/relationships/image" Target="../media/image62.emf"/><Relationship Id="rId5" Type="http://schemas.openxmlformats.org/officeDocument/2006/relationships/image" Target="../media/image59.emf"/><Relationship Id="rId15" Type="http://schemas.openxmlformats.org/officeDocument/2006/relationships/image" Target="../media/image64.emf"/><Relationship Id="rId10" Type="http://schemas.openxmlformats.org/officeDocument/2006/relationships/package" Target="../embeddings/Microsoft_Word___43.docx"/><Relationship Id="rId4" Type="http://schemas.openxmlformats.org/officeDocument/2006/relationships/oleObject" Target="../embeddings/oleObject10.bin"/><Relationship Id="rId9" Type="http://schemas.openxmlformats.org/officeDocument/2006/relationships/image" Target="../media/image61.emf"/><Relationship Id="rId1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8" Type="http://schemas.openxmlformats.org/officeDocument/2006/relationships/image" Target="../media/image67.emf"/><Relationship Id="rId13" Type="http://schemas.openxmlformats.org/officeDocument/2006/relationships/package" Target="../embeddings/Microsoft_Word___49.docx"/><Relationship Id="rId3" Type="http://schemas.openxmlformats.org/officeDocument/2006/relationships/notesSlide" Target="../notesSlides/notesSlide18.xml"/><Relationship Id="rId7" Type="http://schemas.openxmlformats.org/officeDocument/2006/relationships/oleObject" Target="../embeddings/oleObject12.bin"/><Relationship Id="rId12" Type="http://schemas.openxmlformats.org/officeDocument/2006/relationships/image" Target="../media/image69.emf"/><Relationship Id="rId2" Type="http://schemas.openxmlformats.org/officeDocument/2006/relationships/slideLayout" Target="../slideLayouts/slideLayout7.xml"/><Relationship Id="rId16" Type="http://schemas.openxmlformats.org/officeDocument/2006/relationships/image" Target="../media/image73.png"/><Relationship Id="rId1" Type="http://schemas.openxmlformats.org/officeDocument/2006/relationships/vmlDrawing" Target="../drawings/vmlDrawing17.vml"/><Relationship Id="rId6" Type="http://schemas.openxmlformats.org/officeDocument/2006/relationships/image" Target="../media/image66.emf"/><Relationship Id="rId11" Type="http://schemas.openxmlformats.org/officeDocument/2006/relationships/package" Target="../embeddings/Microsoft_Word___48.docx"/><Relationship Id="rId5" Type="http://schemas.openxmlformats.org/officeDocument/2006/relationships/package" Target="../embeddings/Microsoft_Word___46.docx"/><Relationship Id="rId15" Type="http://schemas.openxmlformats.org/officeDocument/2006/relationships/image" Target="../media/image72.png"/><Relationship Id="rId10" Type="http://schemas.openxmlformats.org/officeDocument/2006/relationships/image" Target="../media/image68.emf"/><Relationship Id="rId4" Type="http://schemas.openxmlformats.org/officeDocument/2006/relationships/image" Target="../media/image71.png"/><Relationship Id="rId9" Type="http://schemas.openxmlformats.org/officeDocument/2006/relationships/package" Target="../embeddings/Microsoft_Word___47.docx"/><Relationship Id="rId14" Type="http://schemas.openxmlformats.org/officeDocument/2006/relationships/image" Target="../media/image70.emf"/></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9.xml"/><Relationship Id="rId7" Type="http://schemas.openxmlformats.org/officeDocument/2006/relationships/image" Target="../media/image75.e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package" Target="../embeddings/Microsoft_Word___51.docx"/><Relationship Id="rId5" Type="http://schemas.openxmlformats.org/officeDocument/2006/relationships/image" Target="../media/image74.emf"/><Relationship Id="rId4" Type="http://schemas.openxmlformats.org/officeDocument/2006/relationships/package" Target="../embeddings/Microsoft_Word___50.docx"/></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package" Target="../embeddings/Microsoft_Word___3.docx"/><Relationship Id="rId5" Type="http://schemas.openxmlformats.org/officeDocument/2006/relationships/image" Target="../media/image4.emf"/><Relationship Id="rId10" Type="http://schemas.openxmlformats.org/officeDocument/2006/relationships/image" Target="../media/image7.jpeg"/><Relationship Id="rId4" Type="http://schemas.openxmlformats.org/officeDocument/2006/relationships/package" Target="../embeddings/Microsoft_Word___2.docx"/><Relationship Id="rId9"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77.emf"/><Relationship Id="rId4" Type="http://schemas.openxmlformats.org/officeDocument/2006/relationships/package" Target="../embeddings/Microsoft_Word___52.doc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78.emf"/><Relationship Id="rId4" Type="http://schemas.openxmlformats.org/officeDocument/2006/relationships/package" Target="../embeddings/Microsoft_Word___53.docx"/></Relationships>
</file>

<file path=ppt/slides/_rels/slide22.xml.rels><?xml version="1.0" encoding="UTF-8" standalone="yes"?>
<Relationships xmlns="http://schemas.openxmlformats.org/package/2006/relationships"><Relationship Id="rId8" Type="http://schemas.openxmlformats.org/officeDocument/2006/relationships/package" Target="../embeddings/Microsoft_Word___56.docx"/><Relationship Id="rId13" Type="http://schemas.openxmlformats.org/officeDocument/2006/relationships/image" Target="../media/image83.emf"/><Relationship Id="rId3" Type="http://schemas.openxmlformats.org/officeDocument/2006/relationships/notesSlide" Target="../notesSlides/notesSlide22.xml"/><Relationship Id="rId7" Type="http://schemas.openxmlformats.org/officeDocument/2006/relationships/image" Target="../media/image80.emf"/><Relationship Id="rId12" Type="http://schemas.openxmlformats.org/officeDocument/2006/relationships/oleObject" Target="../embeddings/oleObject13.bin"/><Relationship Id="rId17" Type="http://schemas.openxmlformats.org/officeDocument/2006/relationships/image" Target="../media/image85.emf"/><Relationship Id="rId2" Type="http://schemas.openxmlformats.org/officeDocument/2006/relationships/slideLayout" Target="../slideLayouts/slideLayout7.xml"/><Relationship Id="rId16" Type="http://schemas.openxmlformats.org/officeDocument/2006/relationships/package" Target="../embeddings/Microsoft_Word___58.docx"/><Relationship Id="rId1" Type="http://schemas.openxmlformats.org/officeDocument/2006/relationships/vmlDrawing" Target="../drawings/vmlDrawing21.vml"/><Relationship Id="rId6" Type="http://schemas.openxmlformats.org/officeDocument/2006/relationships/package" Target="../embeddings/Microsoft_Word___55.docx"/><Relationship Id="rId11" Type="http://schemas.openxmlformats.org/officeDocument/2006/relationships/image" Target="../media/image82.emf"/><Relationship Id="rId5" Type="http://schemas.openxmlformats.org/officeDocument/2006/relationships/image" Target="../media/image79.emf"/><Relationship Id="rId15" Type="http://schemas.openxmlformats.org/officeDocument/2006/relationships/image" Target="../media/image84.emf"/><Relationship Id="rId10" Type="http://schemas.openxmlformats.org/officeDocument/2006/relationships/package" Target="../embeddings/Microsoft_PowerPoint__________.pptx"/><Relationship Id="rId4" Type="http://schemas.openxmlformats.org/officeDocument/2006/relationships/package" Target="../embeddings/Microsoft_Word___54.docx"/><Relationship Id="rId9" Type="http://schemas.openxmlformats.org/officeDocument/2006/relationships/image" Target="../media/image81.emf"/><Relationship Id="rId14" Type="http://schemas.openxmlformats.org/officeDocument/2006/relationships/package" Target="../embeddings/Microsoft_Word___57.docx"/></Relationships>
</file>

<file path=ppt/slides/_rels/slide23.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notesSlide" Target="../notesSlides/notesSlide23.xml"/><Relationship Id="rId7" Type="http://schemas.openxmlformats.org/officeDocument/2006/relationships/image" Target="../media/image87.emf"/><Relationship Id="rId12" Type="http://schemas.openxmlformats.org/officeDocument/2006/relationships/image" Target="../media/image89.e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package" Target="../embeddings/Microsoft_Word___60.docx"/><Relationship Id="rId11" Type="http://schemas.openxmlformats.org/officeDocument/2006/relationships/oleObject" Target="../embeddings/oleObject15.bin"/><Relationship Id="rId5" Type="http://schemas.openxmlformats.org/officeDocument/2006/relationships/image" Target="../media/image86.emf"/><Relationship Id="rId10" Type="http://schemas.openxmlformats.org/officeDocument/2006/relationships/image" Target="../media/image88.emf"/><Relationship Id="rId4" Type="http://schemas.openxmlformats.org/officeDocument/2006/relationships/package" Target="../embeddings/Microsoft_Word___59.docx"/><Relationship Id="rId9"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8" Type="http://schemas.openxmlformats.org/officeDocument/2006/relationships/package" Target="../embeddings/Microsoft_Word___63.docx"/><Relationship Id="rId3" Type="http://schemas.openxmlformats.org/officeDocument/2006/relationships/notesSlide" Target="../notesSlides/notesSlide24.xml"/><Relationship Id="rId7" Type="http://schemas.openxmlformats.org/officeDocument/2006/relationships/image" Target="../media/image92.e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package" Target="../embeddings/Microsoft_Word___62.docx"/><Relationship Id="rId5" Type="http://schemas.openxmlformats.org/officeDocument/2006/relationships/image" Target="../media/image91.emf"/><Relationship Id="rId4" Type="http://schemas.openxmlformats.org/officeDocument/2006/relationships/package" Target="../embeddings/Microsoft_Word___61.docx"/><Relationship Id="rId9" Type="http://schemas.openxmlformats.org/officeDocument/2006/relationships/image" Target="../media/image93.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Word___6.docx"/><Relationship Id="rId13" Type="http://schemas.openxmlformats.org/officeDocument/2006/relationships/image" Target="../media/image12.emf"/><Relationship Id="rId3" Type="http://schemas.openxmlformats.org/officeDocument/2006/relationships/notesSlide" Target="../notesSlides/notesSlide3.xml"/><Relationship Id="rId7" Type="http://schemas.openxmlformats.org/officeDocument/2006/relationships/image" Target="../media/image9.emf"/><Relationship Id="rId12" Type="http://schemas.openxmlformats.org/officeDocument/2006/relationships/package" Target="../embeddings/Microsoft_Word___8.doc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Microsoft_Word___5.docx"/><Relationship Id="rId11" Type="http://schemas.openxmlformats.org/officeDocument/2006/relationships/image" Target="../media/image11.emf"/><Relationship Id="rId5" Type="http://schemas.openxmlformats.org/officeDocument/2006/relationships/image" Target="../media/image8.emf"/><Relationship Id="rId10" Type="http://schemas.openxmlformats.org/officeDocument/2006/relationships/package" Target="../embeddings/Microsoft_Word___7.docx"/><Relationship Id="rId4" Type="http://schemas.openxmlformats.org/officeDocument/2006/relationships/package" Target="../embeddings/Microsoft_Word___4.docx"/><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package" Target="../embeddings/Microsoft_Word___11.docx"/><Relationship Id="rId3" Type="http://schemas.openxmlformats.org/officeDocument/2006/relationships/notesSlide" Target="../notesSlides/notesSlide4.xml"/><Relationship Id="rId7" Type="http://schemas.openxmlformats.org/officeDocument/2006/relationships/image" Target="../media/image14.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package" Target="../embeddings/Microsoft_Word___10.docx"/><Relationship Id="rId5" Type="http://schemas.openxmlformats.org/officeDocument/2006/relationships/image" Target="../media/image13.emf"/><Relationship Id="rId10" Type="http://schemas.openxmlformats.org/officeDocument/2006/relationships/image" Target="../media/image16.png"/><Relationship Id="rId4" Type="http://schemas.openxmlformats.org/officeDocument/2006/relationships/package" Target="../embeddings/Microsoft_Word___9.docx"/><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png"/><Relationship Id="rId5" Type="http://schemas.openxmlformats.org/officeDocument/2006/relationships/image" Target="../media/image17.emf"/><Relationship Id="rId10" Type="http://schemas.openxmlformats.org/officeDocument/2006/relationships/image" Target="../media/image19.emf"/><Relationship Id="rId4" Type="http://schemas.openxmlformats.org/officeDocument/2006/relationships/package" Target="../embeddings/Microsoft_Word___12.docx"/><Relationship Id="rId9" Type="http://schemas.openxmlformats.org/officeDocument/2006/relationships/package" Target="../embeddings/Microsoft_Word___13.docx"/></Relationships>
</file>

<file path=ppt/slides/_rels/slide6.xml.rels><?xml version="1.0" encoding="UTF-8" standalone="yes"?>
<Relationships xmlns="http://schemas.openxmlformats.org/package/2006/relationships"><Relationship Id="rId8" Type="http://schemas.openxmlformats.org/officeDocument/2006/relationships/package" Target="../embeddings/Microsoft_Word___16.docx"/><Relationship Id="rId3" Type="http://schemas.openxmlformats.org/officeDocument/2006/relationships/notesSlide" Target="../notesSlides/notesSlide6.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package" Target="../embeddings/Microsoft_Word___15.docx"/><Relationship Id="rId5" Type="http://schemas.openxmlformats.org/officeDocument/2006/relationships/image" Target="../media/image21.emf"/><Relationship Id="rId4" Type="http://schemas.openxmlformats.org/officeDocument/2006/relationships/package" Target="../embeddings/Microsoft_Word___14.docx"/><Relationship Id="rId9" Type="http://schemas.openxmlformats.org/officeDocument/2006/relationships/image" Target="../media/image23.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package" Target="../embeddings/Microsoft_Word___17.docx"/></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4.bin"/><Relationship Id="rId11" Type="http://schemas.openxmlformats.org/officeDocument/2006/relationships/image" Target="../media/image29.png"/><Relationship Id="rId5" Type="http://schemas.openxmlformats.org/officeDocument/2006/relationships/image" Target="../media/image25.emf"/><Relationship Id="rId10" Type="http://schemas.openxmlformats.org/officeDocument/2006/relationships/image" Target="../media/image28.png"/><Relationship Id="rId4" Type="http://schemas.openxmlformats.org/officeDocument/2006/relationships/package" Target="../embeddings/Microsoft_Word___18.docx"/><Relationship Id="rId9"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__21.docx"/><Relationship Id="rId3" Type="http://schemas.openxmlformats.org/officeDocument/2006/relationships/notesSlide" Target="../notesSlides/notesSlide9.xml"/><Relationship Id="rId7" Type="http://schemas.openxmlformats.org/officeDocument/2006/relationships/image" Target="../media/image31.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package" Target="../embeddings/Microsoft_Word___20.docx"/><Relationship Id="rId11" Type="http://schemas.openxmlformats.org/officeDocument/2006/relationships/image" Target="../media/image29.png"/><Relationship Id="rId5" Type="http://schemas.openxmlformats.org/officeDocument/2006/relationships/image" Target="../media/image30.emf"/><Relationship Id="rId10" Type="http://schemas.openxmlformats.org/officeDocument/2006/relationships/image" Target="../media/image33.png"/><Relationship Id="rId4" Type="http://schemas.openxmlformats.org/officeDocument/2006/relationships/package" Target="../embeddings/Microsoft_Word___19.docx"/><Relationship Id="rId9"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372347500"/>
              </p:ext>
            </p:extLst>
          </p:nvPr>
        </p:nvGraphicFramePr>
        <p:xfrm>
          <a:off x="403889" y="1322154"/>
          <a:ext cx="8454635" cy="3767959"/>
        </p:xfrm>
        <a:graphic>
          <a:graphicData uri="http://schemas.openxmlformats.org/presentationml/2006/ole">
            <mc:AlternateContent xmlns:mc="http://schemas.openxmlformats.org/markup-compatibility/2006">
              <mc:Choice xmlns:v="urn:schemas-microsoft-com:vml" Requires="v">
                <p:oleObj spid="_x0000_s1130" name="文書" r:id="rId4" imgW="6923760" imgH="2957660" progId="Word.Document.12">
                  <p:embed/>
                </p:oleObj>
              </mc:Choice>
              <mc:Fallback>
                <p:oleObj name="文書" r:id="rId4" imgW="6923760" imgH="2957660" progId="Word.Document.12">
                  <p:embed/>
                  <p:pic>
                    <p:nvPicPr>
                      <p:cNvPr id="0" name=""/>
                      <p:cNvPicPr/>
                      <p:nvPr/>
                    </p:nvPicPr>
                    <p:blipFill>
                      <a:blip r:embed="rId5"/>
                      <a:stretch>
                        <a:fillRect/>
                      </a:stretch>
                    </p:blipFill>
                    <p:spPr>
                      <a:xfrm>
                        <a:off x="403889" y="1322154"/>
                        <a:ext cx="8454635" cy="3767959"/>
                      </a:xfrm>
                      <a:prstGeom prst="rect">
                        <a:avLst/>
                      </a:prstGeom>
                    </p:spPr>
                  </p:pic>
                </p:oleObj>
              </mc:Fallback>
            </mc:AlternateContent>
          </a:graphicData>
        </a:graphic>
      </p:graphicFrame>
      <p:sp>
        <p:nvSpPr>
          <p:cNvPr id="3" name="正方形/長方形 2"/>
          <p:cNvSpPr/>
          <p:nvPr/>
        </p:nvSpPr>
        <p:spPr>
          <a:xfrm>
            <a:off x="290945" y="1164737"/>
            <a:ext cx="8638483" cy="146619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807542750"/>
              </p:ext>
            </p:extLst>
          </p:nvPr>
        </p:nvGraphicFramePr>
        <p:xfrm>
          <a:off x="-1707487" y="3935732"/>
          <a:ext cx="12635346" cy="5844535"/>
        </p:xfrm>
        <a:graphic>
          <a:graphicData uri="http://schemas.openxmlformats.org/presentationml/2006/ole">
            <mc:AlternateContent xmlns:mc="http://schemas.openxmlformats.org/markup-compatibility/2006">
              <mc:Choice xmlns:v="urn:schemas-microsoft-com:vml" Requires="v">
                <p:oleObj spid="_x0000_s1131" name="文書" r:id="rId6" imgW="8814555" imgH="4078467" progId="Word.Document.12">
                  <p:embed/>
                </p:oleObj>
              </mc:Choice>
              <mc:Fallback>
                <p:oleObj name="文書" r:id="rId6" imgW="8814555" imgH="4078467" progId="Word.Document.12">
                  <p:embed/>
                  <p:pic>
                    <p:nvPicPr>
                      <p:cNvPr id="0" name=""/>
                      <p:cNvPicPr/>
                      <p:nvPr/>
                    </p:nvPicPr>
                    <p:blipFill>
                      <a:blip r:embed="rId7"/>
                      <a:stretch>
                        <a:fillRect/>
                      </a:stretch>
                    </p:blipFill>
                    <p:spPr>
                      <a:xfrm>
                        <a:off x="-1707487" y="3935732"/>
                        <a:ext cx="12635346" cy="584453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769198918"/>
              </p:ext>
            </p:extLst>
          </p:nvPr>
        </p:nvGraphicFramePr>
        <p:xfrm>
          <a:off x="4942031" y="359063"/>
          <a:ext cx="6099175" cy="4060825"/>
        </p:xfrm>
        <a:graphic>
          <a:graphicData uri="http://schemas.openxmlformats.org/presentationml/2006/ole">
            <mc:AlternateContent xmlns:mc="http://schemas.openxmlformats.org/markup-compatibility/2006">
              <mc:Choice xmlns:v="urn:schemas-microsoft-com:vml" Requires="v">
                <p:oleObj spid="_x0000_s1132" name="文書" r:id="rId8" imgW="6098471" imgH="4061199" progId="Word.Document.12">
                  <p:embed/>
                </p:oleObj>
              </mc:Choice>
              <mc:Fallback>
                <p:oleObj name="文書" r:id="rId8" imgW="6098471" imgH="4061199" progId="Word.Document.12">
                  <p:embed/>
                  <p:pic>
                    <p:nvPicPr>
                      <p:cNvPr id="0" name=""/>
                      <p:cNvPicPr/>
                      <p:nvPr/>
                    </p:nvPicPr>
                    <p:blipFill>
                      <a:blip r:embed="rId9"/>
                      <a:stretch>
                        <a:fillRect/>
                      </a:stretch>
                    </p:blipFill>
                    <p:spPr>
                      <a:xfrm>
                        <a:off x="4942031" y="359063"/>
                        <a:ext cx="6099175" cy="4060825"/>
                      </a:xfrm>
                      <a:prstGeom prst="rect">
                        <a:avLst/>
                      </a:prstGeom>
                    </p:spPr>
                  </p:pic>
                </p:oleObj>
              </mc:Fallback>
            </mc:AlternateContent>
          </a:graphicData>
        </a:graphic>
      </p:graphicFrame>
      <p:sp>
        <p:nvSpPr>
          <p:cNvPr id="6" name="テキスト ボックス 5"/>
          <p:cNvSpPr txBox="1"/>
          <p:nvPr/>
        </p:nvSpPr>
        <p:spPr>
          <a:xfrm>
            <a:off x="6418048" y="6056361"/>
            <a:ext cx="2511380" cy="338554"/>
          </a:xfrm>
          <a:prstGeom prst="rect">
            <a:avLst/>
          </a:prstGeom>
          <a:noFill/>
        </p:spPr>
        <p:txBody>
          <a:bodyPr wrap="square" rtlCol="0">
            <a:spAutoFit/>
          </a:bodyPr>
          <a:lstStyle/>
          <a:p>
            <a:r>
              <a:rPr kumimoji="1" lang="ja-JP" altLang="en-US" sz="1600" dirty="0" smtClean="0"/>
              <a:t>消費者教育教材　実践編</a:t>
            </a:r>
            <a:endParaRPr kumimoji="1" lang="ja-JP" altLang="en-US" sz="1600" dirty="0"/>
          </a:p>
        </p:txBody>
      </p:sp>
    </p:spTree>
    <p:extLst>
      <p:ext uri="{BB962C8B-B14F-4D97-AF65-F5344CB8AC3E}">
        <p14:creationId xmlns:p14="http://schemas.microsoft.com/office/powerpoint/2010/main" val="3869339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660810918"/>
              </p:ext>
            </p:extLst>
          </p:nvPr>
        </p:nvGraphicFramePr>
        <p:xfrm>
          <a:off x="107504" y="476672"/>
          <a:ext cx="9141738" cy="4608512"/>
        </p:xfrm>
        <a:graphic>
          <a:graphicData uri="http://schemas.openxmlformats.org/presentationml/2006/ole">
            <mc:AlternateContent xmlns:mc="http://schemas.openxmlformats.org/markup-compatibility/2006">
              <mc:Choice xmlns:v="urn:schemas-microsoft-com:vml" Requires="v">
                <p:oleObj spid="_x0000_s20618" name="文書" r:id="rId4" imgW="8096467" imgH="4080986" progId="Word.Document.12">
                  <p:embed/>
                </p:oleObj>
              </mc:Choice>
              <mc:Fallback>
                <p:oleObj name="文書" r:id="rId4" imgW="8096467" imgH="4080986" progId="Word.Document.12">
                  <p:embed/>
                  <p:pic>
                    <p:nvPicPr>
                      <p:cNvPr id="0" name=""/>
                      <p:cNvPicPr/>
                      <p:nvPr/>
                    </p:nvPicPr>
                    <p:blipFill>
                      <a:blip r:embed="rId5"/>
                      <a:stretch>
                        <a:fillRect/>
                      </a:stretch>
                    </p:blipFill>
                    <p:spPr>
                      <a:xfrm>
                        <a:off x="107504" y="476672"/>
                        <a:ext cx="9141738" cy="4608512"/>
                      </a:xfrm>
                      <a:prstGeom prst="rect">
                        <a:avLst/>
                      </a:prstGeom>
                    </p:spPr>
                  </p:pic>
                </p:oleObj>
              </mc:Fallback>
            </mc:AlternateContent>
          </a:graphicData>
        </a:graphic>
      </p:graphicFrame>
      <p:sp>
        <p:nvSpPr>
          <p:cNvPr id="3" name="正方形/長方形 2"/>
          <p:cNvSpPr/>
          <p:nvPr/>
        </p:nvSpPr>
        <p:spPr>
          <a:xfrm>
            <a:off x="179512" y="404664"/>
            <a:ext cx="8856984" cy="115212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854478529"/>
              </p:ext>
            </p:extLst>
          </p:nvPr>
        </p:nvGraphicFramePr>
        <p:xfrm>
          <a:off x="-1266825" y="1781175"/>
          <a:ext cx="8823325" cy="3913188"/>
        </p:xfrm>
        <a:graphic>
          <a:graphicData uri="http://schemas.openxmlformats.org/presentationml/2006/ole">
            <mc:AlternateContent xmlns:mc="http://schemas.openxmlformats.org/markup-compatibility/2006">
              <mc:Choice xmlns:v="urn:schemas-microsoft-com:vml" Requires="v">
                <p:oleObj spid="_x0000_s20619" name="文書" r:id="rId6" imgW="9194809" imgH="4080986" progId="Word.Document.12">
                  <p:embed/>
                </p:oleObj>
              </mc:Choice>
              <mc:Fallback>
                <p:oleObj name="文書" r:id="rId6" imgW="9194809" imgH="4080986" progId="Word.Document.12">
                  <p:embed/>
                  <p:pic>
                    <p:nvPicPr>
                      <p:cNvPr id="0" name=""/>
                      <p:cNvPicPr/>
                      <p:nvPr/>
                    </p:nvPicPr>
                    <p:blipFill>
                      <a:blip r:embed="rId7"/>
                      <a:stretch>
                        <a:fillRect/>
                      </a:stretch>
                    </p:blipFill>
                    <p:spPr>
                      <a:xfrm>
                        <a:off x="-1266825" y="1781175"/>
                        <a:ext cx="8823325" cy="3913188"/>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3008851112"/>
              </p:ext>
            </p:extLst>
          </p:nvPr>
        </p:nvGraphicFramePr>
        <p:xfrm>
          <a:off x="-833438" y="3497263"/>
          <a:ext cx="8550276" cy="3978275"/>
        </p:xfrm>
        <a:graphic>
          <a:graphicData uri="http://schemas.openxmlformats.org/presentationml/2006/ole">
            <mc:AlternateContent xmlns:mc="http://schemas.openxmlformats.org/markup-compatibility/2006">
              <mc:Choice xmlns:v="urn:schemas-microsoft-com:vml" Requires="v">
                <p:oleObj spid="_x0000_s20620" name="文書" r:id="rId8" imgW="8753757" imgH="4080986" progId="Word.Document.12">
                  <p:embed/>
                </p:oleObj>
              </mc:Choice>
              <mc:Fallback>
                <p:oleObj name="文書" r:id="rId8" imgW="8753757" imgH="4080986" progId="Word.Document.12">
                  <p:embed/>
                  <p:pic>
                    <p:nvPicPr>
                      <p:cNvPr id="0" name=""/>
                      <p:cNvPicPr/>
                      <p:nvPr/>
                    </p:nvPicPr>
                    <p:blipFill>
                      <a:blip r:embed="rId9"/>
                      <a:stretch>
                        <a:fillRect/>
                      </a:stretch>
                    </p:blipFill>
                    <p:spPr>
                      <a:xfrm>
                        <a:off x="-833438" y="3497263"/>
                        <a:ext cx="8550276" cy="397827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3548325789"/>
              </p:ext>
            </p:extLst>
          </p:nvPr>
        </p:nvGraphicFramePr>
        <p:xfrm>
          <a:off x="754063" y="4813300"/>
          <a:ext cx="8534400" cy="4041775"/>
        </p:xfrm>
        <a:graphic>
          <a:graphicData uri="http://schemas.openxmlformats.org/presentationml/2006/ole">
            <mc:AlternateContent xmlns:mc="http://schemas.openxmlformats.org/markup-compatibility/2006">
              <mc:Choice xmlns:v="urn:schemas-microsoft-com:vml" Requires="v">
                <p:oleObj spid="_x0000_s20621" name="文書" r:id="rId10" imgW="8586114" imgH="4080986" progId="Word.Document.12">
                  <p:embed/>
                </p:oleObj>
              </mc:Choice>
              <mc:Fallback>
                <p:oleObj name="文書" r:id="rId10" imgW="8586114" imgH="4080986" progId="Word.Document.12">
                  <p:embed/>
                  <p:pic>
                    <p:nvPicPr>
                      <p:cNvPr id="0" name=""/>
                      <p:cNvPicPr/>
                      <p:nvPr/>
                    </p:nvPicPr>
                    <p:blipFill>
                      <a:blip r:embed="rId11"/>
                      <a:stretch>
                        <a:fillRect/>
                      </a:stretch>
                    </p:blipFill>
                    <p:spPr>
                      <a:xfrm>
                        <a:off x="754063" y="4813300"/>
                        <a:ext cx="8534400" cy="4041775"/>
                      </a:xfrm>
                      <a:prstGeom prst="rect">
                        <a:avLst/>
                      </a:prstGeom>
                    </p:spPr>
                  </p:pic>
                </p:oleObj>
              </mc:Fallback>
            </mc:AlternateContent>
          </a:graphicData>
        </a:graphic>
      </p:graphicFrame>
    </p:spTree>
    <p:extLst>
      <p:ext uri="{BB962C8B-B14F-4D97-AF65-F5344CB8AC3E}">
        <p14:creationId xmlns:p14="http://schemas.microsoft.com/office/powerpoint/2010/main" val="109177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791352034"/>
              </p:ext>
            </p:extLst>
          </p:nvPr>
        </p:nvGraphicFramePr>
        <p:xfrm>
          <a:off x="-422563" y="404332"/>
          <a:ext cx="9781716" cy="4628043"/>
        </p:xfrm>
        <a:graphic>
          <a:graphicData uri="http://schemas.openxmlformats.org/presentationml/2006/ole">
            <mc:AlternateContent xmlns:mc="http://schemas.openxmlformats.org/markup-compatibility/2006">
              <mc:Choice xmlns:v="urn:schemas-microsoft-com:vml" Requires="v">
                <p:oleObj spid="_x0000_s21646" name="文書" r:id="rId4" imgW="8626766" imgH="4080986" progId="Word.Document.12">
                  <p:embed/>
                </p:oleObj>
              </mc:Choice>
              <mc:Fallback>
                <p:oleObj name="文書" r:id="rId4" imgW="8626766" imgH="4080986" progId="Word.Document.12">
                  <p:embed/>
                  <p:pic>
                    <p:nvPicPr>
                      <p:cNvPr id="0" name=""/>
                      <p:cNvPicPr/>
                      <p:nvPr/>
                    </p:nvPicPr>
                    <p:blipFill>
                      <a:blip r:embed="rId5"/>
                      <a:stretch>
                        <a:fillRect/>
                      </a:stretch>
                    </p:blipFill>
                    <p:spPr>
                      <a:xfrm>
                        <a:off x="-422563" y="404332"/>
                        <a:ext cx="9781716" cy="4628043"/>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235209340"/>
              </p:ext>
            </p:extLst>
          </p:nvPr>
        </p:nvGraphicFramePr>
        <p:xfrm>
          <a:off x="174812" y="1301970"/>
          <a:ext cx="8969188" cy="4408294"/>
        </p:xfrm>
        <a:graphic>
          <a:graphicData uri="http://schemas.openxmlformats.org/presentationml/2006/ole">
            <mc:AlternateContent xmlns:mc="http://schemas.openxmlformats.org/markup-compatibility/2006">
              <mc:Choice xmlns:v="urn:schemas-microsoft-com:vml" Requires="v">
                <p:oleObj spid="_x0000_s21647" name="文書" r:id="rId6" imgW="8304726" imgH="4080986" progId="Word.Document.12">
                  <p:embed/>
                </p:oleObj>
              </mc:Choice>
              <mc:Fallback>
                <p:oleObj name="文書" r:id="rId6" imgW="8304726" imgH="4080986" progId="Word.Document.12">
                  <p:embed/>
                  <p:pic>
                    <p:nvPicPr>
                      <p:cNvPr id="0" name=""/>
                      <p:cNvPicPr/>
                      <p:nvPr/>
                    </p:nvPicPr>
                    <p:blipFill>
                      <a:blip r:embed="rId7"/>
                      <a:stretch>
                        <a:fillRect/>
                      </a:stretch>
                    </p:blipFill>
                    <p:spPr>
                      <a:xfrm>
                        <a:off x="174812" y="1301970"/>
                        <a:ext cx="8969188" cy="4408294"/>
                      </a:xfrm>
                      <a:prstGeom prst="rect">
                        <a:avLst/>
                      </a:prstGeom>
                    </p:spPr>
                  </p:pic>
                </p:oleObj>
              </mc:Fallback>
            </mc:AlternateContent>
          </a:graphicData>
        </a:graphic>
      </p:graphicFrame>
      <p:sp>
        <p:nvSpPr>
          <p:cNvPr id="4" name="下矢印 3"/>
          <p:cNvSpPr/>
          <p:nvPr/>
        </p:nvSpPr>
        <p:spPr>
          <a:xfrm>
            <a:off x="4211960" y="2294220"/>
            <a:ext cx="432048" cy="864096"/>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890398670"/>
              </p:ext>
            </p:extLst>
          </p:nvPr>
        </p:nvGraphicFramePr>
        <p:xfrm>
          <a:off x="-121025" y="3151279"/>
          <a:ext cx="9170895" cy="4431191"/>
        </p:xfrm>
        <a:graphic>
          <a:graphicData uri="http://schemas.openxmlformats.org/presentationml/2006/ole">
            <mc:AlternateContent xmlns:mc="http://schemas.openxmlformats.org/markup-compatibility/2006">
              <mc:Choice xmlns:v="urn:schemas-microsoft-com:vml" Requires="v">
                <p:oleObj spid="_x0000_s21648" name="文書" r:id="rId8" imgW="8447370" imgH="4080986" progId="Word.Document.12">
                  <p:embed/>
                </p:oleObj>
              </mc:Choice>
              <mc:Fallback>
                <p:oleObj name="文書" r:id="rId8" imgW="8447370" imgH="4080986" progId="Word.Document.12">
                  <p:embed/>
                  <p:pic>
                    <p:nvPicPr>
                      <p:cNvPr id="0" name=""/>
                      <p:cNvPicPr/>
                      <p:nvPr/>
                    </p:nvPicPr>
                    <p:blipFill>
                      <a:blip r:embed="rId9"/>
                      <a:stretch>
                        <a:fillRect/>
                      </a:stretch>
                    </p:blipFill>
                    <p:spPr>
                      <a:xfrm>
                        <a:off x="-121025" y="3151279"/>
                        <a:ext cx="9170895" cy="4431191"/>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313880793"/>
              </p:ext>
            </p:extLst>
          </p:nvPr>
        </p:nvGraphicFramePr>
        <p:xfrm>
          <a:off x="-405363" y="4599412"/>
          <a:ext cx="10098741" cy="4929819"/>
        </p:xfrm>
        <a:graphic>
          <a:graphicData uri="http://schemas.openxmlformats.org/presentationml/2006/ole">
            <mc:AlternateContent xmlns:mc="http://schemas.openxmlformats.org/markup-compatibility/2006">
              <mc:Choice xmlns:v="urn:schemas-microsoft-com:vml" Requires="v">
                <p:oleObj spid="_x0000_s21649" name="文書" r:id="rId10" imgW="8303287" imgH="4065157" progId="Word.Document.12">
                  <p:embed/>
                </p:oleObj>
              </mc:Choice>
              <mc:Fallback>
                <p:oleObj name="文書" r:id="rId10" imgW="8303287" imgH="4065157" progId="Word.Document.12">
                  <p:embed/>
                  <p:pic>
                    <p:nvPicPr>
                      <p:cNvPr id="0" name=""/>
                      <p:cNvPicPr/>
                      <p:nvPr/>
                    </p:nvPicPr>
                    <p:blipFill>
                      <a:blip r:embed="rId11"/>
                      <a:stretch>
                        <a:fillRect/>
                      </a:stretch>
                    </p:blipFill>
                    <p:spPr>
                      <a:xfrm>
                        <a:off x="-405363" y="4599412"/>
                        <a:ext cx="10098741" cy="4929819"/>
                      </a:xfrm>
                      <a:prstGeom prst="rect">
                        <a:avLst/>
                      </a:prstGeom>
                    </p:spPr>
                  </p:pic>
                </p:oleObj>
              </mc:Fallback>
            </mc:AlternateContent>
          </a:graphicData>
        </a:graphic>
      </p:graphicFrame>
    </p:spTree>
    <p:extLst>
      <p:ext uri="{BB962C8B-B14F-4D97-AF65-F5344CB8AC3E}">
        <p14:creationId xmlns:p14="http://schemas.microsoft.com/office/powerpoint/2010/main" val="292091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947783309"/>
              </p:ext>
            </p:extLst>
          </p:nvPr>
        </p:nvGraphicFramePr>
        <p:xfrm>
          <a:off x="42863" y="514350"/>
          <a:ext cx="9058275" cy="971550"/>
        </p:xfrm>
        <a:graphic>
          <a:graphicData uri="http://schemas.openxmlformats.org/presentationml/2006/ole">
            <mc:AlternateContent xmlns:mc="http://schemas.openxmlformats.org/markup-compatibility/2006">
              <mc:Choice xmlns:v="urn:schemas-microsoft-com:vml" Requires="v">
                <p:oleObj spid="_x0000_s18586" name="文書" r:id="rId4" imgW="6517411" imgH="695878" progId="Word.Document.12">
                  <p:embed/>
                </p:oleObj>
              </mc:Choice>
              <mc:Fallback>
                <p:oleObj name="文書" r:id="rId4" imgW="6517411" imgH="695878" progId="Word.Document.12">
                  <p:embed/>
                  <p:pic>
                    <p:nvPicPr>
                      <p:cNvPr id="0" name=""/>
                      <p:cNvPicPr/>
                      <p:nvPr/>
                    </p:nvPicPr>
                    <p:blipFill>
                      <a:blip r:embed="rId5"/>
                      <a:stretch>
                        <a:fillRect/>
                      </a:stretch>
                    </p:blipFill>
                    <p:spPr>
                      <a:xfrm>
                        <a:off x="42863" y="514350"/>
                        <a:ext cx="9058275" cy="971550"/>
                      </a:xfrm>
                      <a:prstGeom prst="rect">
                        <a:avLst/>
                      </a:prstGeom>
                      <a:solidFill>
                        <a:schemeClr val="accent6">
                          <a:lumMod val="60000"/>
                          <a:lumOff val="40000"/>
                        </a:schemeClr>
                      </a:solidFill>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624485237"/>
              </p:ext>
            </p:extLst>
          </p:nvPr>
        </p:nvGraphicFramePr>
        <p:xfrm>
          <a:off x="822325" y="1408113"/>
          <a:ext cx="7956550" cy="1590675"/>
        </p:xfrm>
        <a:graphic>
          <a:graphicData uri="http://schemas.openxmlformats.org/presentationml/2006/ole">
            <mc:AlternateContent xmlns:mc="http://schemas.openxmlformats.org/markup-compatibility/2006">
              <mc:Choice xmlns:v="urn:schemas-microsoft-com:vml" Requires="v">
                <p:oleObj spid="_x0000_s18587" name="文書" r:id="rId6" imgW="5769145" imgH="1150116" progId="Word.Document.12">
                  <p:embed/>
                </p:oleObj>
              </mc:Choice>
              <mc:Fallback>
                <p:oleObj name="文書" r:id="rId6" imgW="5769145" imgH="1150116" progId="Word.Document.12">
                  <p:embed/>
                  <p:pic>
                    <p:nvPicPr>
                      <p:cNvPr id="0" name=""/>
                      <p:cNvPicPr/>
                      <p:nvPr/>
                    </p:nvPicPr>
                    <p:blipFill>
                      <a:blip r:embed="rId7"/>
                      <a:stretch>
                        <a:fillRect/>
                      </a:stretch>
                    </p:blipFill>
                    <p:spPr>
                      <a:xfrm>
                        <a:off x="822325" y="1408113"/>
                        <a:ext cx="7956550" cy="1590675"/>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295863530"/>
              </p:ext>
            </p:extLst>
          </p:nvPr>
        </p:nvGraphicFramePr>
        <p:xfrm>
          <a:off x="-279400" y="2538166"/>
          <a:ext cx="9058275" cy="6386323"/>
        </p:xfrm>
        <a:graphic>
          <a:graphicData uri="http://schemas.openxmlformats.org/presentationml/2006/ole">
            <mc:AlternateContent xmlns:mc="http://schemas.openxmlformats.org/markup-compatibility/2006">
              <mc:Choice xmlns:v="urn:schemas-microsoft-com:vml" Requires="v">
                <p:oleObj spid="_x0000_s18588" name="文書" r:id="rId8" imgW="5495795" imgH="3879526" progId="Word.Document.12">
                  <p:embed/>
                </p:oleObj>
              </mc:Choice>
              <mc:Fallback>
                <p:oleObj name="文書" r:id="rId8" imgW="5495795" imgH="3879526" progId="Word.Document.12">
                  <p:embed/>
                  <p:pic>
                    <p:nvPicPr>
                      <p:cNvPr id="0" name=""/>
                      <p:cNvPicPr/>
                      <p:nvPr/>
                    </p:nvPicPr>
                    <p:blipFill>
                      <a:blip r:embed="rId9"/>
                      <a:stretch>
                        <a:fillRect/>
                      </a:stretch>
                    </p:blipFill>
                    <p:spPr>
                      <a:xfrm>
                        <a:off x="-279400" y="2538166"/>
                        <a:ext cx="9058275" cy="6386323"/>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857930897"/>
              </p:ext>
            </p:extLst>
          </p:nvPr>
        </p:nvGraphicFramePr>
        <p:xfrm>
          <a:off x="-637486" y="5495210"/>
          <a:ext cx="9152836" cy="1578157"/>
        </p:xfrm>
        <a:graphic>
          <a:graphicData uri="http://schemas.openxmlformats.org/presentationml/2006/ole">
            <mc:AlternateContent xmlns:mc="http://schemas.openxmlformats.org/markup-compatibility/2006">
              <mc:Choice xmlns:v="urn:schemas-microsoft-com:vml" Requires="v">
                <p:oleObj spid="_x0000_s18589" name="文書" r:id="rId10" imgW="6273490" imgH="1067733" progId="Word.Document.12">
                  <p:embed/>
                </p:oleObj>
              </mc:Choice>
              <mc:Fallback>
                <p:oleObj name="文書" r:id="rId10" imgW="6273490" imgH="1067733" progId="Word.Document.12">
                  <p:embed/>
                  <p:pic>
                    <p:nvPicPr>
                      <p:cNvPr id="0" name=""/>
                      <p:cNvPicPr/>
                      <p:nvPr/>
                    </p:nvPicPr>
                    <p:blipFill>
                      <a:blip r:embed="rId11"/>
                      <a:stretch>
                        <a:fillRect/>
                      </a:stretch>
                    </p:blipFill>
                    <p:spPr>
                      <a:xfrm>
                        <a:off x="-637486" y="5495210"/>
                        <a:ext cx="9152836" cy="1578157"/>
                      </a:xfrm>
                      <a:prstGeom prst="rect">
                        <a:avLst/>
                      </a:prstGeom>
                    </p:spPr>
                  </p:pic>
                </p:oleObj>
              </mc:Fallback>
            </mc:AlternateContent>
          </a:graphicData>
        </a:graphic>
      </p:graphicFrame>
      <p:sp>
        <p:nvSpPr>
          <p:cNvPr id="6" name="テキスト ボックス 5"/>
          <p:cNvSpPr txBox="1"/>
          <p:nvPr/>
        </p:nvSpPr>
        <p:spPr>
          <a:xfrm>
            <a:off x="2704009" y="1750423"/>
            <a:ext cx="1698171" cy="523220"/>
          </a:xfrm>
          <a:prstGeom prst="rect">
            <a:avLst/>
          </a:prstGeom>
          <a:noFill/>
        </p:spPr>
        <p:txBody>
          <a:bodyPr wrap="square" rtlCol="0">
            <a:spAutoFit/>
          </a:bodyPr>
          <a:lstStyle/>
          <a:p>
            <a:pPr algn="ctr"/>
            <a:r>
              <a:rPr kumimoji="1" lang="ja-JP" altLang="en-US" sz="2800" dirty="0" smtClean="0">
                <a:solidFill>
                  <a:srgbClr val="FF0000"/>
                </a:solidFill>
              </a:rPr>
              <a:t>トラブル</a:t>
            </a:r>
            <a:endParaRPr kumimoji="1" lang="ja-JP" altLang="en-US" sz="2800" dirty="0">
              <a:solidFill>
                <a:srgbClr val="FF0000"/>
              </a:solidFill>
            </a:endParaRPr>
          </a:p>
        </p:txBody>
      </p:sp>
      <p:sp>
        <p:nvSpPr>
          <p:cNvPr id="7" name="スライド番号プレースホルダー 6"/>
          <p:cNvSpPr>
            <a:spLocks noGrp="1"/>
          </p:cNvSpPr>
          <p:nvPr>
            <p:ph type="sldNum" sz="quarter" idx="12"/>
          </p:nvPr>
        </p:nvSpPr>
        <p:spPr/>
        <p:txBody>
          <a:bodyPr/>
          <a:lstStyle/>
          <a:p>
            <a:fld id="{88E23F40-F4EB-456F-B020-67D312BD4995}" type="slidenum">
              <a:rPr kumimoji="1" lang="ja-JP" altLang="en-US" smtClean="0"/>
              <a:t>12</a:t>
            </a:fld>
            <a:endParaRPr kumimoji="1" lang="ja-JP" altLang="en-US"/>
          </a:p>
        </p:txBody>
      </p:sp>
    </p:spTree>
    <p:extLst>
      <p:ext uri="{BB962C8B-B14F-4D97-AF65-F5344CB8AC3E}">
        <p14:creationId xmlns:p14="http://schemas.microsoft.com/office/powerpoint/2010/main" val="357829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029198981"/>
              </p:ext>
            </p:extLst>
          </p:nvPr>
        </p:nvGraphicFramePr>
        <p:xfrm>
          <a:off x="802140" y="517615"/>
          <a:ext cx="8502105" cy="1538151"/>
        </p:xfrm>
        <a:graphic>
          <a:graphicData uri="http://schemas.openxmlformats.org/presentationml/2006/ole">
            <mc:AlternateContent xmlns:mc="http://schemas.openxmlformats.org/markup-compatibility/2006">
              <mc:Choice xmlns:v="urn:schemas-microsoft-com:vml" Requires="v">
                <p:oleObj spid="_x0000_s25734" name="Document" r:id="rId4" imgW="8301626" imgH="1501775" progId="Word.Document.12">
                  <p:embed/>
                </p:oleObj>
              </mc:Choice>
              <mc:Fallback>
                <p:oleObj name="Document" r:id="rId4" imgW="8301626" imgH="1501775" progId="Word.Document.12">
                  <p:embed/>
                  <p:pic>
                    <p:nvPicPr>
                      <p:cNvPr id="0" name=""/>
                      <p:cNvPicPr/>
                      <p:nvPr/>
                    </p:nvPicPr>
                    <p:blipFill>
                      <a:blip r:embed="rId5"/>
                      <a:stretch>
                        <a:fillRect/>
                      </a:stretch>
                    </p:blipFill>
                    <p:spPr>
                      <a:xfrm>
                        <a:off x="802140" y="517615"/>
                        <a:ext cx="8502105" cy="1538151"/>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375831931"/>
              </p:ext>
            </p:extLst>
          </p:nvPr>
        </p:nvGraphicFramePr>
        <p:xfrm>
          <a:off x="1616074" y="2373532"/>
          <a:ext cx="6094413" cy="989012"/>
        </p:xfrm>
        <a:graphic>
          <a:graphicData uri="http://schemas.openxmlformats.org/presentationml/2006/ole">
            <mc:AlternateContent xmlns:mc="http://schemas.openxmlformats.org/markup-compatibility/2006">
              <mc:Choice xmlns:v="urn:schemas-microsoft-com:vml" Requires="v">
                <p:oleObj spid="_x0000_s25735" name="Document" r:id="rId6" imgW="6094746" imgH="988702" progId="Word.Document.12">
                  <p:embed/>
                </p:oleObj>
              </mc:Choice>
              <mc:Fallback>
                <p:oleObj name="Document" r:id="rId6" imgW="6094746" imgH="988702" progId="Word.Document.12">
                  <p:embed/>
                  <p:pic>
                    <p:nvPicPr>
                      <p:cNvPr id="0" name=""/>
                      <p:cNvPicPr/>
                      <p:nvPr/>
                    </p:nvPicPr>
                    <p:blipFill>
                      <a:blip r:embed="rId7"/>
                      <a:stretch>
                        <a:fillRect/>
                      </a:stretch>
                    </p:blipFill>
                    <p:spPr>
                      <a:xfrm>
                        <a:off x="1616074" y="2373532"/>
                        <a:ext cx="6094413" cy="989012"/>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1886403519"/>
              </p:ext>
            </p:extLst>
          </p:nvPr>
        </p:nvGraphicFramePr>
        <p:xfrm>
          <a:off x="1616075" y="3128606"/>
          <a:ext cx="6094412" cy="1116013"/>
        </p:xfrm>
        <a:graphic>
          <a:graphicData uri="http://schemas.openxmlformats.org/presentationml/2006/ole">
            <mc:AlternateContent xmlns:mc="http://schemas.openxmlformats.org/markup-compatibility/2006">
              <mc:Choice xmlns:v="urn:schemas-microsoft-com:vml" Requires="v">
                <p:oleObj spid="_x0000_s25736" name="Document" r:id="rId8" imgW="6094746" imgH="1116520" progId="Word.Document.12">
                  <p:embed/>
                </p:oleObj>
              </mc:Choice>
              <mc:Fallback>
                <p:oleObj name="Document" r:id="rId8" imgW="6094746" imgH="1116520" progId="Word.Document.12">
                  <p:embed/>
                  <p:pic>
                    <p:nvPicPr>
                      <p:cNvPr id="0" name=""/>
                      <p:cNvPicPr/>
                      <p:nvPr/>
                    </p:nvPicPr>
                    <p:blipFill>
                      <a:blip r:embed="rId9"/>
                      <a:stretch>
                        <a:fillRect/>
                      </a:stretch>
                    </p:blipFill>
                    <p:spPr>
                      <a:xfrm>
                        <a:off x="1616075" y="3128606"/>
                        <a:ext cx="6094412" cy="1116013"/>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440852172"/>
              </p:ext>
            </p:extLst>
          </p:nvPr>
        </p:nvGraphicFramePr>
        <p:xfrm>
          <a:off x="1609725" y="4095751"/>
          <a:ext cx="6556813" cy="1155702"/>
        </p:xfrm>
        <a:graphic>
          <a:graphicData uri="http://schemas.openxmlformats.org/presentationml/2006/ole">
            <mc:AlternateContent xmlns:mc="http://schemas.openxmlformats.org/markup-compatibility/2006">
              <mc:Choice xmlns:v="urn:schemas-microsoft-com:vml" Requires="v">
                <p:oleObj spid="_x0000_s25737" name="Document" r:id="rId10" imgW="6094746" imgH="1080515" progId="Word.Document.12">
                  <p:embed/>
                </p:oleObj>
              </mc:Choice>
              <mc:Fallback>
                <p:oleObj name="Document" r:id="rId10" imgW="6094746" imgH="1080515" progId="Word.Document.12">
                  <p:embed/>
                  <p:pic>
                    <p:nvPicPr>
                      <p:cNvPr id="0" name=""/>
                      <p:cNvPicPr/>
                      <p:nvPr/>
                    </p:nvPicPr>
                    <p:blipFill>
                      <a:blip r:embed="rId11"/>
                      <a:stretch>
                        <a:fillRect/>
                      </a:stretch>
                    </p:blipFill>
                    <p:spPr>
                      <a:xfrm>
                        <a:off x="1609725" y="4095751"/>
                        <a:ext cx="6556813" cy="1155702"/>
                      </a:xfrm>
                      <a:prstGeom prst="rect">
                        <a:avLst/>
                      </a:prstGeom>
                    </p:spPr>
                  </p:pic>
                </p:oleObj>
              </mc:Fallback>
            </mc:AlternateContent>
          </a:graphicData>
        </a:graphic>
      </p:graphicFrame>
      <p:sp>
        <p:nvSpPr>
          <p:cNvPr id="6" name="正方形/長方形 5"/>
          <p:cNvSpPr/>
          <p:nvPr/>
        </p:nvSpPr>
        <p:spPr>
          <a:xfrm>
            <a:off x="1763485" y="509451"/>
            <a:ext cx="6178731" cy="15544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801068956"/>
              </p:ext>
            </p:extLst>
          </p:nvPr>
        </p:nvGraphicFramePr>
        <p:xfrm>
          <a:off x="1839912" y="527856"/>
          <a:ext cx="6139707" cy="4087811"/>
        </p:xfrm>
        <a:graphic>
          <a:graphicData uri="http://schemas.openxmlformats.org/presentationml/2006/ole">
            <mc:AlternateContent xmlns:mc="http://schemas.openxmlformats.org/markup-compatibility/2006">
              <mc:Choice xmlns:v="urn:schemas-microsoft-com:vml" Requires="v">
                <p:oleObj spid="_x0000_s25738" name="文書" r:id="rId12" imgW="6098471" imgH="4061199" progId="Word.Document.12">
                  <p:embed/>
                </p:oleObj>
              </mc:Choice>
              <mc:Fallback>
                <p:oleObj name="文書" r:id="rId12" imgW="6098471" imgH="4061199" progId="Word.Document.12">
                  <p:embed/>
                  <p:pic>
                    <p:nvPicPr>
                      <p:cNvPr id="0" name=""/>
                      <p:cNvPicPr/>
                      <p:nvPr/>
                    </p:nvPicPr>
                    <p:blipFill>
                      <a:blip r:embed="rId13"/>
                      <a:stretch>
                        <a:fillRect/>
                      </a:stretch>
                    </p:blipFill>
                    <p:spPr>
                      <a:xfrm>
                        <a:off x="1839912" y="527856"/>
                        <a:ext cx="6139707" cy="4087811"/>
                      </a:xfrm>
                      <a:prstGeom prst="rect">
                        <a:avLst/>
                      </a:prstGeom>
                    </p:spPr>
                  </p:pic>
                </p:oleObj>
              </mc:Fallback>
            </mc:AlternateContent>
          </a:graphicData>
        </a:graphic>
      </p:graphicFrame>
      <p:grpSp>
        <p:nvGrpSpPr>
          <p:cNvPr id="20" name="グループ化 19"/>
          <p:cNvGrpSpPr/>
          <p:nvPr/>
        </p:nvGrpSpPr>
        <p:grpSpPr>
          <a:xfrm>
            <a:off x="4223301" y="2338372"/>
            <a:ext cx="6099175" cy="4245823"/>
            <a:chOff x="3480440" y="2429691"/>
            <a:chExt cx="6099175" cy="4245823"/>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4148111102"/>
                </p:ext>
              </p:extLst>
            </p:nvPr>
          </p:nvGraphicFramePr>
          <p:xfrm>
            <a:off x="3480440" y="2614689"/>
            <a:ext cx="6099175" cy="4060825"/>
          </p:xfrm>
          <a:graphic>
            <a:graphicData uri="http://schemas.openxmlformats.org/presentationml/2006/ole">
              <mc:AlternateContent xmlns:mc="http://schemas.openxmlformats.org/markup-compatibility/2006">
                <mc:Choice xmlns:v="urn:schemas-microsoft-com:vml" Requires="v">
                  <p:oleObj spid="_x0000_s25739" name="Document" r:id="rId14" imgW="6098471" imgH="4061199" progId="Word.Document.8">
                    <p:embed/>
                  </p:oleObj>
                </mc:Choice>
                <mc:Fallback>
                  <p:oleObj name="Document" r:id="rId14" imgW="6098471" imgH="4061199" progId="Word.Document.8">
                    <p:embed/>
                    <p:pic>
                      <p:nvPicPr>
                        <p:cNvPr id="0" name=""/>
                        <p:cNvPicPr/>
                        <p:nvPr/>
                      </p:nvPicPr>
                      <p:blipFill>
                        <a:blip r:embed="rId15"/>
                        <a:stretch>
                          <a:fillRect/>
                        </a:stretch>
                      </p:blipFill>
                      <p:spPr>
                        <a:xfrm>
                          <a:off x="3480440" y="2614689"/>
                          <a:ext cx="6099175" cy="4060825"/>
                        </a:xfrm>
                        <a:prstGeom prst="rect">
                          <a:avLst/>
                        </a:prstGeom>
                      </p:spPr>
                    </p:pic>
                  </p:oleObj>
                </mc:Fallback>
              </mc:AlternateContent>
            </a:graphicData>
          </a:graphic>
        </p:graphicFrame>
        <p:sp>
          <p:nvSpPr>
            <p:cNvPr id="13" name="角丸四角形吹き出し 12"/>
            <p:cNvSpPr/>
            <p:nvPr/>
          </p:nvSpPr>
          <p:spPr>
            <a:xfrm>
              <a:off x="5159829" y="2429691"/>
              <a:ext cx="2534194" cy="914400"/>
            </a:xfrm>
            <a:prstGeom prst="wedgeRoundRectCallout">
              <a:avLst>
                <a:gd name="adj1" fmla="val -6400"/>
                <a:gd name="adj2" fmla="val 939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フローチャート: 処理 14"/>
          <p:cNvSpPr/>
          <p:nvPr/>
        </p:nvSpPr>
        <p:spPr>
          <a:xfrm>
            <a:off x="1763485" y="509451"/>
            <a:ext cx="6178731" cy="155448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p:cNvSpPr>
            <a:spLocks noGrp="1"/>
          </p:cNvSpPr>
          <p:nvPr>
            <p:ph type="sldNum" sz="quarter" idx="12"/>
          </p:nvPr>
        </p:nvSpPr>
        <p:spPr/>
        <p:txBody>
          <a:bodyPr/>
          <a:lstStyle/>
          <a:p>
            <a:fld id="{88E23F40-F4EB-456F-B020-67D312BD4995}" type="slidenum">
              <a:rPr kumimoji="1" lang="ja-JP" altLang="en-US" smtClean="0"/>
              <a:t>13</a:t>
            </a:fld>
            <a:endParaRPr kumimoji="1" lang="ja-JP" altLang="en-US"/>
          </a:p>
        </p:txBody>
      </p:sp>
      <p:sp>
        <p:nvSpPr>
          <p:cNvPr id="11" name="テキスト ボックス 10"/>
          <p:cNvSpPr txBox="1"/>
          <p:nvPr/>
        </p:nvSpPr>
        <p:spPr>
          <a:xfrm>
            <a:off x="1331639" y="2063931"/>
            <a:ext cx="750795" cy="1015663"/>
          </a:xfrm>
          <a:prstGeom prst="rect">
            <a:avLst/>
          </a:prstGeom>
          <a:noFill/>
        </p:spPr>
        <p:txBody>
          <a:bodyPr wrap="square" rtlCol="0">
            <a:spAutoFit/>
          </a:bodyPr>
          <a:lstStyle/>
          <a:p>
            <a:r>
              <a:rPr kumimoji="1" lang="en-US" altLang="ja-JP" sz="6000" dirty="0" smtClean="0"/>
              <a:t>×</a:t>
            </a:r>
            <a:endParaRPr kumimoji="1" lang="ja-JP" altLang="en-US" sz="6000" dirty="0"/>
          </a:p>
        </p:txBody>
      </p:sp>
      <p:sp>
        <p:nvSpPr>
          <p:cNvPr id="12" name="テキスト ボックス 11"/>
          <p:cNvSpPr txBox="1"/>
          <p:nvPr/>
        </p:nvSpPr>
        <p:spPr>
          <a:xfrm>
            <a:off x="1280076" y="2938472"/>
            <a:ext cx="966818" cy="1015663"/>
          </a:xfrm>
          <a:prstGeom prst="rect">
            <a:avLst/>
          </a:prstGeom>
          <a:noFill/>
        </p:spPr>
        <p:txBody>
          <a:bodyPr wrap="square" rtlCol="0">
            <a:spAutoFit/>
          </a:bodyPr>
          <a:lstStyle/>
          <a:p>
            <a:r>
              <a:rPr kumimoji="1" lang="en-US" altLang="ja-JP" sz="6000" dirty="0" smtClean="0"/>
              <a:t>×</a:t>
            </a:r>
            <a:endParaRPr kumimoji="1" lang="ja-JP" altLang="en-US" sz="6000" dirty="0"/>
          </a:p>
        </p:txBody>
      </p:sp>
      <p:sp>
        <p:nvSpPr>
          <p:cNvPr id="14" name="テキスト ボックス 13"/>
          <p:cNvSpPr txBox="1"/>
          <p:nvPr/>
        </p:nvSpPr>
        <p:spPr>
          <a:xfrm>
            <a:off x="1280076" y="3965653"/>
            <a:ext cx="694345" cy="1015663"/>
          </a:xfrm>
          <a:prstGeom prst="rect">
            <a:avLst/>
          </a:prstGeom>
          <a:noFill/>
        </p:spPr>
        <p:txBody>
          <a:bodyPr wrap="square" rtlCol="0">
            <a:spAutoFit/>
          </a:bodyPr>
          <a:lstStyle/>
          <a:p>
            <a:r>
              <a:rPr kumimoji="1" lang="en-US" altLang="ja-JP" sz="6000" dirty="0" smtClean="0"/>
              <a:t>×</a:t>
            </a:r>
            <a:endParaRPr kumimoji="1" lang="ja-JP" altLang="en-US" sz="6000" dirty="0"/>
          </a:p>
        </p:txBody>
      </p:sp>
      <p:sp>
        <p:nvSpPr>
          <p:cNvPr id="16" name="AutoShape 129" descr="https://www.caa.go.jp/policies/policy/consumer_education/public_awareness/teaching_material/illustration/img/1-07.jpg"/>
          <p:cNvSpPr>
            <a:spLocks noChangeAspect="1" noChangeArrowheads="1"/>
          </p:cNvSpPr>
          <p:nvPr/>
        </p:nvSpPr>
        <p:spPr bwMode="auto">
          <a:xfrm>
            <a:off x="63500" y="-13652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131" descr="https://www.caa.go.jp/policies/policy/consumer_education/public_awareness/teaching_material/illustration/img/1-07.jpg"/>
          <p:cNvSpPr>
            <a:spLocks noChangeAspect="1" noChangeArrowheads="1"/>
          </p:cNvSpPr>
          <p:nvPr/>
        </p:nvSpPr>
        <p:spPr bwMode="auto">
          <a:xfrm>
            <a:off x="215900" y="1587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33" descr="https://www.caa.go.jp/policies/policy/consumer_education/public_awareness/teaching_material/illustration/img/1-07.jpg"/>
          <p:cNvSpPr>
            <a:spLocks noChangeAspect="1" noChangeArrowheads="1"/>
          </p:cNvSpPr>
          <p:nvPr/>
        </p:nvSpPr>
        <p:spPr bwMode="auto">
          <a:xfrm>
            <a:off x="368300" y="16827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135" descr="https://www.caa.go.jp/policies/policy/consumer_education/public_awareness/teaching_material/illustration/img/1-07.jpg"/>
          <p:cNvSpPr>
            <a:spLocks noChangeAspect="1" noChangeArrowheads="1"/>
          </p:cNvSpPr>
          <p:nvPr/>
        </p:nvSpPr>
        <p:spPr bwMode="auto">
          <a:xfrm>
            <a:off x="520700" y="32067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AutoShape 137" descr="https://www.caa.go.jp/policies/policy/consumer_education/public_awareness/teaching_material/illustration/img/1-07.jpg"/>
          <p:cNvSpPr>
            <a:spLocks noChangeAspect="1" noChangeArrowheads="1"/>
          </p:cNvSpPr>
          <p:nvPr/>
        </p:nvSpPr>
        <p:spPr bwMode="auto">
          <a:xfrm>
            <a:off x="673100" y="47307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139" descr="https://www.caa.go.jp/policies/policy/consumer_education/public_awareness/teaching_material/illustration/img/1-07.jpg"/>
          <p:cNvSpPr>
            <a:spLocks noChangeAspect="1" noChangeArrowheads="1"/>
          </p:cNvSpPr>
          <p:nvPr/>
        </p:nvSpPr>
        <p:spPr bwMode="auto">
          <a:xfrm>
            <a:off x="825500" y="625475"/>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41" descr="https://www.caa.go.jp/policies/policy/consumer_education/public_awareness/teaching_material/illustration/img/1-07.jpg"/>
          <p:cNvSpPr>
            <a:spLocks noChangeAspect="1" noChangeArrowheads="1"/>
          </p:cNvSpPr>
          <p:nvPr/>
        </p:nvSpPr>
        <p:spPr bwMode="auto">
          <a:xfrm>
            <a:off x="5491995" y="1484390"/>
            <a:ext cx="3248025" cy="496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7550" name="Picture 14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98344" y="3672145"/>
            <a:ext cx="2054935" cy="2694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6812924" y="2387619"/>
            <a:ext cx="606165" cy="707886"/>
          </a:xfrm>
          <a:prstGeom prst="rect">
            <a:avLst/>
          </a:prstGeom>
          <a:noFill/>
        </p:spPr>
        <p:txBody>
          <a:bodyPr wrap="square" rtlCol="0">
            <a:spAutoFit/>
          </a:bodyPr>
          <a:lstStyle/>
          <a:p>
            <a:r>
              <a:rPr kumimoji="1" lang="ja-JP" altLang="en-US" sz="4000" dirty="0" smtClean="0">
                <a:solidFill>
                  <a:srgbClr val="FF0000"/>
                </a:solidFill>
              </a:rPr>
              <a:t>〇</a:t>
            </a:r>
            <a:r>
              <a:rPr kumimoji="1" lang="ja-JP" altLang="en-US" dirty="0" smtClean="0">
                <a:solidFill>
                  <a:srgbClr val="FF0000"/>
                </a:solidFill>
              </a:rPr>
              <a:t>　</a:t>
            </a:r>
            <a:endParaRPr kumimoji="1" lang="ja-JP" altLang="en-US" dirty="0"/>
          </a:p>
        </p:txBody>
      </p:sp>
    </p:spTree>
    <p:extLst>
      <p:ext uri="{BB962C8B-B14F-4D97-AF65-F5344CB8AC3E}">
        <p14:creationId xmlns:p14="http://schemas.microsoft.com/office/powerpoint/2010/main" val="106611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965749088"/>
              </p:ext>
            </p:extLst>
          </p:nvPr>
        </p:nvGraphicFramePr>
        <p:xfrm>
          <a:off x="357269" y="1140684"/>
          <a:ext cx="8454635" cy="3767959"/>
        </p:xfrm>
        <a:graphic>
          <a:graphicData uri="http://schemas.openxmlformats.org/presentationml/2006/ole">
            <mc:AlternateContent xmlns:mc="http://schemas.openxmlformats.org/markup-compatibility/2006">
              <mc:Choice xmlns:v="urn:schemas-microsoft-com:vml" Requires="v">
                <p:oleObj spid="_x0000_s22617" name="Document" r:id="rId4" imgW="6924441" imgH="2960704" progId="Word.Document.12">
                  <p:embed/>
                </p:oleObj>
              </mc:Choice>
              <mc:Fallback>
                <p:oleObj name="Document" r:id="rId4" imgW="6924441" imgH="2960704" progId="Word.Document.12">
                  <p:embed/>
                  <p:pic>
                    <p:nvPicPr>
                      <p:cNvPr id="0" name=""/>
                      <p:cNvPicPr/>
                      <p:nvPr/>
                    </p:nvPicPr>
                    <p:blipFill>
                      <a:blip r:embed="rId5"/>
                      <a:stretch>
                        <a:fillRect/>
                      </a:stretch>
                    </p:blipFill>
                    <p:spPr>
                      <a:xfrm>
                        <a:off x="357269" y="1140684"/>
                        <a:ext cx="8454635" cy="3767959"/>
                      </a:xfrm>
                      <a:prstGeom prst="rect">
                        <a:avLst/>
                      </a:prstGeom>
                    </p:spPr>
                  </p:pic>
                </p:oleObj>
              </mc:Fallback>
            </mc:AlternateContent>
          </a:graphicData>
        </a:graphic>
      </p:graphicFrame>
      <p:sp>
        <p:nvSpPr>
          <p:cNvPr id="3" name="正方形/長方形 2"/>
          <p:cNvSpPr/>
          <p:nvPr/>
        </p:nvSpPr>
        <p:spPr>
          <a:xfrm>
            <a:off x="173421" y="980244"/>
            <a:ext cx="8638483" cy="1466193"/>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452718626"/>
              </p:ext>
            </p:extLst>
          </p:nvPr>
        </p:nvGraphicFramePr>
        <p:xfrm>
          <a:off x="-1859647" y="3336927"/>
          <a:ext cx="12704617" cy="5876345"/>
        </p:xfrm>
        <a:graphic>
          <a:graphicData uri="http://schemas.openxmlformats.org/presentationml/2006/ole">
            <mc:AlternateContent xmlns:mc="http://schemas.openxmlformats.org/markup-compatibility/2006">
              <mc:Choice xmlns:v="urn:schemas-microsoft-com:vml" Requires="v">
                <p:oleObj spid="_x0000_s22618" name="文書" r:id="rId6" imgW="8814555" imgH="4075589" progId="Word.Document.12">
                  <p:embed/>
                </p:oleObj>
              </mc:Choice>
              <mc:Fallback>
                <p:oleObj name="文書" r:id="rId6" imgW="8814555" imgH="4075589" progId="Word.Document.12">
                  <p:embed/>
                  <p:pic>
                    <p:nvPicPr>
                      <p:cNvPr id="0" name=""/>
                      <p:cNvPicPr/>
                      <p:nvPr/>
                    </p:nvPicPr>
                    <p:blipFill>
                      <a:blip r:embed="rId7"/>
                      <a:stretch>
                        <a:fillRect/>
                      </a:stretch>
                    </p:blipFill>
                    <p:spPr>
                      <a:xfrm>
                        <a:off x="-1859647" y="3336927"/>
                        <a:ext cx="12704617" cy="587634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780135198"/>
              </p:ext>
            </p:extLst>
          </p:nvPr>
        </p:nvGraphicFramePr>
        <p:xfrm>
          <a:off x="4139173" y="394541"/>
          <a:ext cx="6711340" cy="4468404"/>
        </p:xfrm>
        <a:graphic>
          <a:graphicData uri="http://schemas.openxmlformats.org/presentationml/2006/ole">
            <mc:AlternateContent xmlns:mc="http://schemas.openxmlformats.org/markup-compatibility/2006">
              <mc:Choice xmlns:v="urn:schemas-microsoft-com:vml" Requires="v">
                <p:oleObj spid="_x0000_s22619" name="文書" r:id="rId8" imgW="6098471" imgH="4061199" progId="Word.Document.12">
                  <p:embed/>
                </p:oleObj>
              </mc:Choice>
              <mc:Fallback>
                <p:oleObj name="文書" r:id="rId8" imgW="6098471" imgH="4061199" progId="Word.Document.12">
                  <p:embed/>
                  <p:pic>
                    <p:nvPicPr>
                      <p:cNvPr id="0" name=""/>
                      <p:cNvPicPr/>
                      <p:nvPr/>
                    </p:nvPicPr>
                    <p:blipFill>
                      <a:blip r:embed="rId9"/>
                      <a:stretch>
                        <a:fillRect/>
                      </a:stretch>
                    </p:blipFill>
                    <p:spPr>
                      <a:xfrm>
                        <a:off x="4139173" y="394541"/>
                        <a:ext cx="6711340" cy="4468404"/>
                      </a:xfrm>
                      <a:prstGeom prst="rect">
                        <a:avLst/>
                      </a:prstGeom>
                    </p:spPr>
                  </p:pic>
                </p:oleObj>
              </mc:Fallback>
            </mc:AlternateContent>
          </a:graphicData>
        </a:graphic>
      </p:graphicFrame>
    </p:spTree>
    <p:extLst>
      <p:ext uri="{BB962C8B-B14F-4D97-AF65-F5344CB8AC3E}">
        <p14:creationId xmlns:p14="http://schemas.microsoft.com/office/powerpoint/2010/main" val="2589116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横巻き 1"/>
          <p:cNvSpPr/>
          <p:nvPr/>
        </p:nvSpPr>
        <p:spPr>
          <a:xfrm>
            <a:off x="685799" y="1869142"/>
            <a:ext cx="7920317" cy="3281082"/>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400" dirty="0" smtClean="0"/>
              <a:t>クーリング・オフできます！</a:t>
            </a:r>
            <a:endParaRPr kumimoji="1" lang="ja-JP" altLang="en-US" sz="4400" dirty="0"/>
          </a:p>
        </p:txBody>
      </p:sp>
    </p:spTree>
    <p:extLst>
      <p:ext uri="{BB962C8B-B14F-4D97-AF65-F5344CB8AC3E}">
        <p14:creationId xmlns:p14="http://schemas.microsoft.com/office/powerpoint/2010/main" val="1942686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914937101"/>
              </p:ext>
            </p:extLst>
          </p:nvPr>
        </p:nvGraphicFramePr>
        <p:xfrm>
          <a:off x="1436688" y="522288"/>
          <a:ext cx="6053137" cy="1349375"/>
        </p:xfrm>
        <a:graphic>
          <a:graphicData uri="http://schemas.openxmlformats.org/presentationml/2006/ole">
            <mc:AlternateContent xmlns:mc="http://schemas.openxmlformats.org/markup-compatibility/2006">
              <mc:Choice xmlns:v="urn:schemas-microsoft-com:vml" Requires="v">
                <p:oleObj spid="_x0000_s5198" name="文書" r:id="rId4" imgW="7495167" imgH="1669592" progId="Word.Document.12">
                  <p:embed/>
                </p:oleObj>
              </mc:Choice>
              <mc:Fallback>
                <p:oleObj name="文書" r:id="rId4" imgW="7495167" imgH="1669592" progId="Word.Document.12">
                  <p:embed/>
                  <p:pic>
                    <p:nvPicPr>
                      <p:cNvPr id="0" name=""/>
                      <p:cNvPicPr/>
                      <p:nvPr/>
                    </p:nvPicPr>
                    <p:blipFill>
                      <a:blip r:embed="rId5"/>
                      <a:stretch>
                        <a:fillRect/>
                      </a:stretch>
                    </p:blipFill>
                    <p:spPr>
                      <a:xfrm>
                        <a:off x="1436688" y="522288"/>
                        <a:ext cx="6053137" cy="1349375"/>
                      </a:xfrm>
                      <a:prstGeom prst="rect">
                        <a:avLst/>
                      </a:prstGeom>
                      <a:solidFill>
                        <a:schemeClr val="accent6">
                          <a:lumMod val="60000"/>
                          <a:lumOff val="40000"/>
                        </a:schemeClr>
                      </a:solidFill>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511766495"/>
              </p:ext>
            </p:extLst>
          </p:nvPr>
        </p:nvGraphicFramePr>
        <p:xfrm>
          <a:off x="887506" y="1948517"/>
          <a:ext cx="7059706" cy="4701613"/>
        </p:xfrm>
        <a:graphic>
          <a:graphicData uri="http://schemas.openxmlformats.org/presentationml/2006/ole">
            <mc:AlternateContent xmlns:mc="http://schemas.openxmlformats.org/markup-compatibility/2006">
              <mc:Choice xmlns:v="urn:schemas-microsoft-com:vml" Requires="v">
                <p:oleObj spid="_x0000_s5199" name="文書" r:id="rId6" imgW="6098471" imgH="4057962" progId="Word.Document.12">
                  <p:embed/>
                </p:oleObj>
              </mc:Choice>
              <mc:Fallback>
                <p:oleObj name="文書" r:id="rId6" imgW="6098471" imgH="4057962" progId="Word.Document.12">
                  <p:embed/>
                  <p:pic>
                    <p:nvPicPr>
                      <p:cNvPr id="0" name=""/>
                      <p:cNvPicPr/>
                      <p:nvPr/>
                    </p:nvPicPr>
                    <p:blipFill>
                      <a:blip r:embed="rId7"/>
                      <a:stretch>
                        <a:fillRect/>
                      </a:stretch>
                    </p:blipFill>
                    <p:spPr>
                      <a:xfrm>
                        <a:off x="887506" y="1948517"/>
                        <a:ext cx="7059706" cy="4701613"/>
                      </a:xfrm>
                      <a:prstGeom prst="rect">
                        <a:avLst/>
                      </a:prstGeom>
                    </p:spPr>
                  </p:pic>
                </p:oleObj>
              </mc:Fallback>
            </mc:AlternateContent>
          </a:graphicData>
        </a:graphic>
      </p:graphicFrame>
      <p:sp>
        <p:nvSpPr>
          <p:cNvPr id="5" name="下矢印 4"/>
          <p:cNvSpPr/>
          <p:nvPr/>
        </p:nvSpPr>
        <p:spPr>
          <a:xfrm>
            <a:off x="3779912" y="3504885"/>
            <a:ext cx="496389" cy="470263"/>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3975148"/>
            <a:ext cx="2592288" cy="2494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5368835" y="4898571"/>
            <a:ext cx="2769326" cy="523220"/>
          </a:xfrm>
          <a:prstGeom prst="rect">
            <a:avLst/>
          </a:prstGeom>
          <a:noFill/>
        </p:spPr>
        <p:txBody>
          <a:bodyPr wrap="square" rtlCol="0">
            <a:spAutoFit/>
          </a:bodyPr>
          <a:lstStyle/>
          <a:p>
            <a:r>
              <a:rPr kumimoji="1" lang="ja-JP" altLang="en-US" sz="2800" dirty="0" smtClean="0"/>
              <a:t>だいじょうぶ！</a:t>
            </a:r>
            <a:endParaRPr kumimoji="1" lang="ja-JP" altLang="en-US" sz="2800" dirty="0"/>
          </a:p>
        </p:txBody>
      </p:sp>
      <p:sp>
        <p:nvSpPr>
          <p:cNvPr id="3" name="スライド番号プレースホルダー 2"/>
          <p:cNvSpPr>
            <a:spLocks noGrp="1"/>
          </p:cNvSpPr>
          <p:nvPr>
            <p:ph type="sldNum" sz="quarter" idx="12"/>
          </p:nvPr>
        </p:nvSpPr>
        <p:spPr/>
        <p:txBody>
          <a:bodyPr/>
          <a:lstStyle/>
          <a:p>
            <a:fld id="{88E23F40-F4EB-456F-B020-67D312BD4995}" type="slidenum">
              <a:rPr kumimoji="1" lang="ja-JP" altLang="en-US" smtClean="0"/>
              <a:t>16</a:t>
            </a:fld>
            <a:endParaRPr kumimoji="1" lang="ja-JP" altLang="en-US"/>
          </a:p>
        </p:txBody>
      </p:sp>
    </p:spTree>
    <p:extLst>
      <p:ext uri="{BB962C8B-B14F-4D97-AF65-F5344CB8AC3E}">
        <p14:creationId xmlns:p14="http://schemas.microsoft.com/office/powerpoint/2010/main" val="320156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4057231572"/>
              </p:ext>
            </p:extLst>
          </p:nvPr>
        </p:nvGraphicFramePr>
        <p:xfrm>
          <a:off x="985838" y="685800"/>
          <a:ext cx="6757987" cy="671513"/>
        </p:xfrm>
        <a:graphic>
          <a:graphicData uri="http://schemas.openxmlformats.org/presentationml/2006/ole">
            <mc:AlternateContent xmlns:mc="http://schemas.openxmlformats.org/markup-compatibility/2006">
              <mc:Choice xmlns:v="urn:schemas-microsoft-com:vml" Requires="v">
                <p:oleObj spid="_x0000_s14604" name="文書" r:id="rId4" imgW="6094147" imgH="685443" progId="Word.Document.12">
                  <p:embed/>
                </p:oleObj>
              </mc:Choice>
              <mc:Fallback>
                <p:oleObj name="文書" r:id="rId4" imgW="6094147" imgH="685443" progId="Word.Document.12">
                  <p:embed/>
                  <p:pic>
                    <p:nvPicPr>
                      <p:cNvPr id="0" name=""/>
                      <p:cNvPicPr/>
                      <p:nvPr/>
                    </p:nvPicPr>
                    <p:blipFill>
                      <a:blip r:embed="rId5"/>
                      <a:stretch>
                        <a:fillRect/>
                      </a:stretch>
                    </p:blipFill>
                    <p:spPr>
                      <a:xfrm>
                        <a:off x="985838" y="685800"/>
                        <a:ext cx="6757987" cy="671513"/>
                      </a:xfrm>
                      <a:prstGeom prst="rect">
                        <a:avLst/>
                      </a:prstGeom>
                      <a:solidFill>
                        <a:schemeClr val="accent6">
                          <a:lumMod val="60000"/>
                          <a:lumOff val="40000"/>
                        </a:schemeClr>
                      </a:solidFill>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66859915"/>
              </p:ext>
            </p:extLst>
          </p:nvPr>
        </p:nvGraphicFramePr>
        <p:xfrm>
          <a:off x="1447800" y="1524000"/>
          <a:ext cx="6035675" cy="4022725"/>
        </p:xfrm>
        <a:graphic>
          <a:graphicData uri="http://schemas.openxmlformats.org/presentationml/2006/ole">
            <mc:AlternateContent xmlns:mc="http://schemas.openxmlformats.org/markup-compatibility/2006">
              <mc:Choice xmlns:v="urn:schemas-microsoft-com:vml" Requires="v">
                <p:oleObj spid="_x0000_s14605" name="文書" r:id="rId6" imgW="6098471" imgH="4057962" progId="Word.Document.12">
                  <p:embed/>
                </p:oleObj>
              </mc:Choice>
              <mc:Fallback>
                <p:oleObj name="文書" r:id="rId6" imgW="6098471" imgH="4057962" progId="Word.Document.12">
                  <p:embed/>
                  <p:pic>
                    <p:nvPicPr>
                      <p:cNvPr id="0" name=""/>
                      <p:cNvPicPr/>
                      <p:nvPr/>
                    </p:nvPicPr>
                    <p:blipFill>
                      <a:blip r:embed="rId7"/>
                      <a:stretch>
                        <a:fillRect/>
                      </a:stretch>
                    </p:blipFill>
                    <p:spPr>
                      <a:xfrm>
                        <a:off x="1447800" y="1524000"/>
                        <a:ext cx="6035675" cy="4022725"/>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823157418"/>
              </p:ext>
            </p:extLst>
          </p:nvPr>
        </p:nvGraphicFramePr>
        <p:xfrm>
          <a:off x="471301" y="3476998"/>
          <a:ext cx="6022975" cy="4021138"/>
        </p:xfrm>
        <a:graphic>
          <a:graphicData uri="http://schemas.openxmlformats.org/presentationml/2006/ole">
            <mc:AlternateContent xmlns:mc="http://schemas.openxmlformats.org/markup-compatibility/2006">
              <mc:Choice xmlns:v="urn:schemas-microsoft-com:vml" Requires="v">
                <p:oleObj spid="_x0000_s14606" name="文書" r:id="rId8" imgW="6098471" imgH="4057962" progId="Word.Document.12">
                  <p:embed/>
                </p:oleObj>
              </mc:Choice>
              <mc:Fallback>
                <p:oleObj name="文書" r:id="rId8" imgW="6098471" imgH="4057962" progId="Word.Document.12">
                  <p:embed/>
                  <p:pic>
                    <p:nvPicPr>
                      <p:cNvPr id="0" name=""/>
                      <p:cNvPicPr/>
                      <p:nvPr/>
                    </p:nvPicPr>
                    <p:blipFill>
                      <a:blip r:embed="rId9"/>
                      <a:stretch>
                        <a:fillRect/>
                      </a:stretch>
                    </p:blipFill>
                    <p:spPr>
                      <a:xfrm>
                        <a:off x="471301" y="3476998"/>
                        <a:ext cx="6022975" cy="4021138"/>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249579650"/>
              </p:ext>
            </p:extLst>
          </p:nvPr>
        </p:nvGraphicFramePr>
        <p:xfrm>
          <a:off x="1557655" y="4074328"/>
          <a:ext cx="5937250" cy="3948113"/>
        </p:xfrm>
        <a:graphic>
          <a:graphicData uri="http://schemas.openxmlformats.org/presentationml/2006/ole">
            <mc:AlternateContent xmlns:mc="http://schemas.openxmlformats.org/markup-compatibility/2006">
              <mc:Choice xmlns:v="urn:schemas-microsoft-com:vml" Requires="v">
                <p:oleObj spid="_x0000_s14607" name="文書" r:id="rId10" imgW="6098471" imgH="4054724" progId="Word.Document.12">
                  <p:embed/>
                </p:oleObj>
              </mc:Choice>
              <mc:Fallback>
                <p:oleObj name="文書" r:id="rId10" imgW="6098471" imgH="4054724" progId="Word.Document.12">
                  <p:embed/>
                  <p:pic>
                    <p:nvPicPr>
                      <p:cNvPr id="0" name=""/>
                      <p:cNvPicPr/>
                      <p:nvPr/>
                    </p:nvPicPr>
                    <p:blipFill>
                      <a:blip r:embed="rId11"/>
                      <a:stretch>
                        <a:fillRect/>
                      </a:stretch>
                    </p:blipFill>
                    <p:spPr>
                      <a:xfrm>
                        <a:off x="1557655" y="4074328"/>
                        <a:ext cx="5937250" cy="3948113"/>
                      </a:xfrm>
                      <a:prstGeom prst="rect">
                        <a:avLst/>
                      </a:prstGeom>
                    </p:spPr>
                  </p:pic>
                </p:oleObj>
              </mc:Fallback>
            </mc:AlternateContent>
          </a:graphicData>
        </a:graphic>
      </p:graphicFrame>
      <p:sp>
        <p:nvSpPr>
          <p:cNvPr id="6" name="下矢印 5"/>
          <p:cNvSpPr/>
          <p:nvPr/>
        </p:nvSpPr>
        <p:spPr>
          <a:xfrm>
            <a:off x="4114798" y="5382179"/>
            <a:ext cx="391886" cy="666206"/>
          </a:xfrm>
          <a:prstGeom prst="down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082905099"/>
              </p:ext>
            </p:extLst>
          </p:nvPr>
        </p:nvGraphicFramePr>
        <p:xfrm>
          <a:off x="1306874" y="5853748"/>
          <a:ext cx="6099175" cy="4060825"/>
        </p:xfrm>
        <a:graphic>
          <a:graphicData uri="http://schemas.openxmlformats.org/presentationml/2006/ole">
            <mc:AlternateContent xmlns:mc="http://schemas.openxmlformats.org/markup-compatibility/2006">
              <mc:Choice xmlns:v="urn:schemas-microsoft-com:vml" Requires="v">
                <p:oleObj spid="_x0000_s14608" name="文書" r:id="rId12" imgW="6098471" imgH="4061199" progId="Word.Document.12">
                  <p:embed/>
                </p:oleObj>
              </mc:Choice>
              <mc:Fallback>
                <p:oleObj name="文書" r:id="rId12" imgW="6098471" imgH="4061199" progId="Word.Document.12">
                  <p:embed/>
                  <p:pic>
                    <p:nvPicPr>
                      <p:cNvPr id="0" name=""/>
                      <p:cNvPicPr/>
                      <p:nvPr/>
                    </p:nvPicPr>
                    <p:blipFill>
                      <a:blip r:embed="rId13"/>
                      <a:stretch>
                        <a:fillRect/>
                      </a:stretch>
                    </p:blipFill>
                    <p:spPr>
                      <a:xfrm>
                        <a:off x="1306874" y="5853748"/>
                        <a:ext cx="6099175" cy="4060825"/>
                      </a:xfrm>
                      <a:prstGeom prst="rect">
                        <a:avLst/>
                      </a:prstGeom>
                    </p:spPr>
                  </p:pic>
                </p:oleObj>
              </mc:Fallback>
            </mc:AlternateContent>
          </a:graphicData>
        </a:graphic>
      </p:graphicFrame>
      <p:sp>
        <p:nvSpPr>
          <p:cNvPr id="10" name="スライド番号プレースホルダー 9"/>
          <p:cNvSpPr>
            <a:spLocks noGrp="1"/>
          </p:cNvSpPr>
          <p:nvPr>
            <p:ph type="sldNum" sz="quarter" idx="12"/>
          </p:nvPr>
        </p:nvSpPr>
        <p:spPr/>
        <p:txBody>
          <a:bodyPr/>
          <a:lstStyle/>
          <a:p>
            <a:fld id="{88E23F40-F4EB-456F-B020-67D312BD4995}" type="slidenum">
              <a:rPr kumimoji="1" lang="ja-JP" altLang="en-US" smtClean="0"/>
              <a:t>17</a:t>
            </a:fld>
            <a:endParaRPr kumimoji="1"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82289935"/>
              </p:ext>
            </p:extLst>
          </p:nvPr>
        </p:nvGraphicFramePr>
        <p:xfrm>
          <a:off x="1649262" y="4848225"/>
          <a:ext cx="6022975" cy="4019550"/>
        </p:xfrm>
        <a:graphic>
          <a:graphicData uri="http://schemas.openxmlformats.org/presentationml/2006/ole">
            <mc:AlternateContent xmlns:mc="http://schemas.openxmlformats.org/markup-compatibility/2006">
              <mc:Choice xmlns:v="urn:schemas-microsoft-com:vml" Requires="v">
                <p:oleObj spid="_x0000_s14609" name="Document" r:id="rId14" imgW="6098471" imgH="4057962" progId="Word.Document.8">
                  <p:embed/>
                </p:oleObj>
              </mc:Choice>
              <mc:Fallback>
                <p:oleObj name="Document" r:id="rId14" imgW="6098471" imgH="4057962" progId="Word.Document.8">
                  <p:embed/>
                  <p:pic>
                    <p:nvPicPr>
                      <p:cNvPr id="0" name=""/>
                      <p:cNvPicPr/>
                      <p:nvPr/>
                    </p:nvPicPr>
                    <p:blipFill>
                      <a:blip r:embed="rId15"/>
                      <a:stretch>
                        <a:fillRect/>
                      </a:stretch>
                    </p:blipFill>
                    <p:spPr>
                      <a:xfrm>
                        <a:off x="1649262" y="4848225"/>
                        <a:ext cx="6022975" cy="401955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341888662"/>
              </p:ext>
            </p:extLst>
          </p:nvPr>
        </p:nvGraphicFramePr>
        <p:xfrm>
          <a:off x="4738357" y="5253667"/>
          <a:ext cx="6099175" cy="4060825"/>
        </p:xfrm>
        <a:graphic>
          <a:graphicData uri="http://schemas.openxmlformats.org/presentationml/2006/ole">
            <mc:AlternateContent xmlns:mc="http://schemas.openxmlformats.org/markup-compatibility/2006">
              <mc:Choice xmlns:v="urn:schemas-microsoft-com:vml" Requires="v">
                <p:oleObj spid="_x0000_s14610" name="文書" r:id="rId16" imgW="6098471" imgH="4061199" progId="Word.Document.12">
                  <p:embed/>
                </p:oleObj>
              </mc:Choice>
              <mc:Fallback>
                <p:oleObj name="文書" r:id="rId16" imgW="6098471" imgH="4061199" progId="Word.Document.12">
                  <p:embed/>
                  <p:pic>
                    <p:nvPicPr>
                      <p:cNvPr id="0" name=""/>
                      <p:cNvPicPr/>
                      <p:nvPr/>
                    </p:nvPicPr>
                    <p:blipFill>
                      <a:blip r:embed="rId17"/>
                      <a:stretch>
                        <a:fillRect/>
                      </a:stretch>
                    </p:blipFill>
                    <p:spPr>
                      <a:xfrm>
                        <a:off x="4738357" y="5253667"/>
                        <a:ext cx="6099175" cy="4060825"/>
                      </a:xfrm>
                      <a:prstGeom prst="rect">
                        <a:avLst/>
                      </a:prstGeom>
                    </p:spPr>
                  </p:pic>
                </p:oleObj>
              </mc:Fallback>
            </mc:AlternateContent>
          </a:graphicData>
        </a:graphic>
      </p:graphicFrame>
    </p:spTree>
    <p:extLst>
      <p:ext uri="{BB962C8B-B14F-4D97-AF65-F5344CB8AC3E}">
        <p14:creationId xmlns:p14="http://schemas.microsoft.com/office/powerpoint/2010/main" val="21094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1513" y="2353617"/>
            <a:ext cx="2131193" cy="178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オブジェクト 1"/>
          <p:cNvGraphicFramePr>
            <a:graphicFrameLocks noChangeAspect="1"/>
          </p:cNvGraphicFramePr>
          <p:nvPr>
            <p:extLst>
              <p:ext uri="{D42A27DB-BD31-4B8C-83A1-F6EECF244321}">
                <p14:modId xmlns:p14="http://schemas.microsoft.com/office/powerpoint/2010/main" val="3844670168"/>
              </p:ext>
            </p:extLst>
          </p:nvPr>
        </p:nvGraphicFramePr>
        <p:xfrm>
          <a:off x="566738" y="522288"/>
          <a:ext cx="7924800" cy="1654175"/>
        </p:xfrm>
        <a:graphic>
          <a:graphicData uri="http://schemas.openxmlformats.org/presentationml/2006/ole">
            <mc:AlternateContent xmlns:mc="http://schemas.openxmlformats.org/markup-compatibility/2006">
              <mc:Choice xmlns:v="urn:schemas-microsoft-com:vml" Requires="v">
                <p:oleObj spid="_x0000_s15557" name="文書" r:id="rId5" imgW="8324951" imgH="1749816" progId="Word.Document.12">
                  <p:embed/>
                </p:oleObj>
              </mc:Choice>
              <mc:Fallback>
                <p:oleObj name="文書" r:id="rId5" imgW="8324951" imgH="1749816" progId="Word.Document.12">
                  <p:embed/>
                  <p:pic>
                    <p:nvPicPr>
                      <p:cNvPr id="0" name=""/>
                      <p:cNvPicPr/>
                      <p:nvPr/>
                    </p:nvPicPr>
                    <p:blipFill>
                      <a:blip r:embed="rId6"/>
                      <a:stretch>
                        <a:fillRect/>
                      </a:stretch>
                    </p:blipFill>
                    <p:spPr>
                      <a:xfrm>
                        <a:off x="566738" y="522288"/>
                        <a:ext cx="7924800" cy="1654175"/>
                      </a:xfrm>
                      <a:prstGeom prst="rect">
                        <a:avLst/>
                      </a:prstGeom>
                      <a:noFill/>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1734465187"/>
              </p:ext>
            </p:extLst>
          </p:nvPr>
        </p:nvGraphicFramePr>
        <p:xfrm>
          <a:off x="1387475" y="1867838"/>
          <a:ext cx="6099175" cy="4060825"/>
        </p:xfrm>
        <a:graphic>
          <a:graphicData uri="http://schemas.openxmlformats.org/presentationml/2006/ole">
            <mc:AlternateContent xmlns:mc="http://schemas.openxmlformats.org/markup-compatibility/2006">
              <mc:Choice xmlns:v="urn:schemas-microsoft-com:vml" Requires="v">
                <p:oleObj spid="_x0000_s15558" name="文書" r:id="rId7" imgW="6098471" imgH="4057962" progId="Word.Document.12">
                  <p:embed/>
                </p:oleObj>
              </mc:Choice>
              <mc:Fallback>
                <p:oleObj name="文書" r:id="rId7" imgW="6098471" imgH="4057962" progId="Word.Document.12">
                  <p:embed/>
                  <p:pic>
                    <p:nvPicPr>
                      <p:cNvPr id="0" name=""/>
                      <p:cNvPicPr/>
                      <p:nvPr/>
                    </p:nvPicPr>
                    <p:blipFill>
                      <a:blip r:embed="rId8"/>
                      <a:stretch>
                        <a:fillRect/>
                      </a:stretch>
                    </p:blipFill>
                    <p:spPr>
                      <a:xfrm>
                        <a:off x="1387475" y="1867838"/>
                        <a:ext cx="6099175" cy="4060825"/>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4226823235"/>
              </p:ext>
            </p:extLst>
          </p:nvPr>
        </p:nvGraphicFramePr>
        <p:xfrm>
          <a:off x="-780957" y="2971800"/>
          <a:ext cx="6022976" cy="3797643"/>
        </p:xfrm>
        <a:graphic>
          <a:graphicData uri="http://schemas.openxmlformats.org/presentationml/2006/ole">
            <mc:AlternateContent xmlns:mc="http://schemas.openxmlformats.org/markup-compatibility/2006">
              <mc:Choice xmlns:v="urn:schemas-microsoft-com:vml" Requires="v">
                <p:oleObj spid="_x0000_s15559" name="文書" r:id="rId9" imgW="6098471" imgH="4061199" progId="Word.Document.12">
                  <p:embed/>
                </p:oleObj>
              </mc:Choice>
              <mc:Fallback>
                <p:oleObj name="文書" r:id="rId9" imgW="6098471" imgH="4061199" progId="Word.Document.12">
                  <p:embed/>
                  <p:pic>
                    <p:nvPicPr>
                      <p:cNvPr id="0" name=""/>
                      <p:cNvPicPr/>
                      <p:nvPr/>
                    </p:nvPicPr>
                    <p:blipFill>
                      <a:blip r:embed="rId10"/>
                      <a:stretch>
                        <a:fillRect/>
                      </a:stretch>
                    </p:blipFill>
                    <p:spPr>
                      <a:xfrm>
                        <a:off x="-780957" y="2971800"/>
                        <a:ext cx="6022976" cy="3797643"/>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835326991"/>
              </p:ext>
            </p:extLst>
          </p:nvPr>
        </p:nvGraphicFramePr>
        <p:xfrm>
          <a:off x="-946096" y="3784823"/>
          <a:ext cx="6099175" cy="4060825"/>
        </p:xfrm>
        <a:graphic>
          <a:graphicData uri="http://schemas.openxmlformats.org/presentationml/2006/ole">
            <mc:AlternateContent xmlns:mc="http://schemas.openxmlformats.org/markup-compatibility/2006">
              <mc:Choice xmlns:v="urn:schemas-microsoft-com:vml" Requires="v">
                <p:oleObj spid="_x0000_s15560" name="文書" r:id="rId11" imgW="6098471" imgH="4061199" progId="Word.Document.12">
                  <p:embed/>
                </p:oleObj>
              </mc:Choice>
              <mc:Fallback>
                <p:oleObj name="文書" r:id="rId11" imgW="6098471" imgH="4061199" progId="Word.Document.12">
                  <p:embed/>
                  <p:pic>
                    <p:nvPicPr>
                      <p:cNvPr id="0" name=""/>
                      <p:cNvPicPr/>
                      <p:nvPr/>
                    </p:nvPicPr>
                    <p:blipFill>
                      <a:blip r:embed="rId12"/>
                      <a:stretch>
                        <a:fillRect/>
                      </a:stretch>
                    </p:blipFill>
                    <p:spPr>
                      <a:xfrm>
                        <a:off x="-946096" y="3784823"/>
                        <a:ext cx="6099175" cy="4060825"/>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391123146"/>
              </p:ext>
            </p:extLst>
          </p:nvPr>
        </p:nvGraphicFramePr>
        <p:xfrm>
          <a:off x="222157" y="4329986"/>
          <a:ext cx="5995987" cy="3943350"/>
        </p:xfrm>
        <a:graphic>
          <a:graphicData uri="http://schemas.openxmlformats.org/presentationml/2006/ole">
            <mc:AlternateContent xmlns:mc="http://schemas.openxmlformats.org/markup-compatibility/2006">
              <mc:Choice xmlns:v="urn:schemas-microsoft-com:vml" Requires="v">
                <p:oleObj spid="_x0000_s15561" name="文書" r:id="rId13" imgW="6139255" imgH="4048248" progId="Word.Document.12">
                  <p:embed/>
                </p:oleObj>
              </mc:Choice>
              <mc:Fallback>
                <p:oleObj name="文書" r:id="rId13" imgW="6139255" imgH="4048248" progId="Word.Document.12">
                  <p:embed/>
                  <p:pic>
                    <p:nvPicPr>
                      <p:cNvPr id="0" name=""/>
                      <p:cNvPicPr/>
                      <p:nvPr/>
                    </p:nvPicPr>
                    <p:blipFill>
                      <a:blip r:embed="rId14"/>
                      <a:stretch>
                        <a:fillRect/>
                      </a:stretch>
                    </p:blipFill>
                    <p:spPr>
                      <a:xfrm>
                        <a:off x="222157" y="4329986"/>
                        <a:ext cx="5995987" cy="3943350"/>
                      </a:xfrm>
                      <a:prstGeom prst="rect">
                        <a:avLst/>
                      </a:prstGeom>
                    </p:spPr>
                  </p:pic>
                </p:oleObj>
              </mc:Fallback>
            </mc:AlternateContent>
          </a:graphicData>
        </a:graphic>
      </p:graphicFrame>
      <p:pic>
        <p:nvPicPr>
          <p:cNvPr id="7"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84168" y="2034229"/>
            <a:ext cx="1569428" cy="1428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86327" y="4725144"/>
            <a:ext cx="2093120" cy="169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1058091" y="522514"/>
            <a:ext cx="7053943" cy="13193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p:cNvSpPr>
            <a:spLocks noGrp="1"/>
          </p:cNvSpPr>
          <p:nvPr>
            <p:ph type="sldNum" sz="quarter" idx="12"/>
          </p:nvPr>
        </p:nvSpPr>
        <p:spPr/>
        <p:txBody>
          <a:bodyPr/>
          <a:lstStyle/>
          <a:p>
            <a:fld id="{88E23F40-F4EB-456F-B020-67D312BD4995}" type="slidenum">
              <a:rPr kumimoji="1" lang="ja-JP" altLang="en-US" smtClean="0"/>
              <a:t>18</a:t>
            </a:fld>
            <a:endParaRPr kumimoji="1" lang="ja-JP" altLang="en-US"/>
          </a:p>
        </p:txBody>
      </p:sp>
    </p:spTree>
    <p:extLst>
      <p:ext uri="{BB962C8B-B14F-4D97-AF65-F5344CB8AC3E}">
        <p14:creationId xmlns:p14="http://schemas.microsoft.com/office/powerpoint/2010/main" val="221891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056710462"/>
              </p:ext>
            </p:extLst>
          </p:nvPr>
        </p:nvGraphicFramePr>
        <p:xfrm>
          <a:off x="1483225" y="732383"/>
          <a:ext cx="6099175" cy="4060825"/>
        </p:xfrm>
        <a:graphic>
          <a:graphicData uri="http://schemas.openxmlformats.org/presentationml/2006/ole">
            <mc:AlternateContent xmlns:mc="http://schemas.openxmlformats.org/markup-compatibility/2006">
              <mc:Choice xmlns:v="urn:schemas-microsoft-com:vml" Requires="v">
                <p:oleObj spid="_x0000_s16458" name="文書" r:id="rId4" imgW="6098471" imgH="4061199" progId="Word.Document.12">
                  <p:embed/>
                </p:oleObj>
              </mc:Choice>
              <mc:Fallback>
                <p:oleObj name="文書" r:id="rId4" imgW="6098471" imgH="4061199" progId="Word.Document.12">
                  <p:embed/>
                  <p:pic>
                    <p:nvPicPr>
                      <p:cNvPr id="0" name=""/>
                      <p:cNvPicPr/>
                      <p:nvPr/>
                    </p:nvPicPr>
                    <p:blipFill>
                      <a:blip r:embed="rId5"/>
                      <a:stretch>
                        <a:fillRect/>
                      </a:stretch>
                    </p:blipFill>
                    <p:spPr>
                      <a:xfrm>
                        <a:off x="1483225" y="732383"/>
                        <a:ext cx="6099175" cy="4060825"/>
                      </a:xfrm>
                      <a:prstGeom prst="rect">
                        <a:avLst/>
                      </a:prstGeom>
                    </p:spPr>
                  </p:pic>
                </p:oleObj>
              </mc:Fallback>
            </mc:AlternateContent>
          </a:graphicData>
        </a:graphic>
      </p:graphicFrame>
      <p:sp>
        <p:nvSpPr>
          <p:cNvPr id="3" name="正方形/長方形 2"/>
          <p:cNvSpPr/>
          <p:nvPr/>
        </p:nvSpPr>
        <p:spPr>
          <a:xfrm>
            <a:off x="2220686" y="692331"/>
            <a:ext cx="4754880" cy="14369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021365580"/>
              </p:ext>
            </p:extLst>
          </p:nvPr>
        </p:nvGraphicFramePr>
        <p:xfrm>
          <a:off x="159476" y="2220685"/>
          <a:ext cx="8877300" cy="4119563"/>
        </p:xfrm>
        <a:graphic>
          <a:graphicData uri="http://schemas.openxmlformats.org/presentationml/2006/ole">
            <mc:AlternateContent xmlns:mc="http://schemas.openxmlformats.org/markup-compatibility/2006">
              <mc:Choice xmlns:v="urn:schemas-microsoft-com:vml" Requires="v">
                <p:oleObj spid="_x0000_s16459" name="文書" r:id="rId6" imgW="8877511" imgH="4119119" progId="Word.Document.12">
                  <p:embed/>
                </p:oleObj>
              </mc:Choice>
              <mc:Fallback>
                <p:oleObj name="文書" r:id="rId6" imgW="8877511" imgH="4119119" progId="Word.Document.12">
                  <p:embed/>
                  <p:pic>
                    <p:nvPicPr>
                      <p:cNvPr id="0" name=""/>
                      <p:cNvPicPr/>
                      <p:nvPr/>
                    </p:nvPicPr>
                    <p:blipFill>
                      <a:blip r:embed="rId7"/>
                      <a:stretch>
                        <a:fillRect/>
                      </a:stretch>
                    </p:blipFill>
                    <p:spPr>
                      <a:xfrm>
                        <a:off x="159476" y="2220685"/>
                        <a:ext cx="8877300" cy="4119563"/>
                      </a:xfrm>
                      <a:prstGeom prst="rect">
                        <a:avLst/>
                      </a:prstGeom>
                    </p:spPr>
                  </p:pic>
                </p:oleObj>
              </mc:Fallback>
            </mc:AlternateContent>
          </a:graphicData>
        </a:graphic>
      </p:graphicFrame>
      <p:pic>
        <p:nvPicPr>
          <p:cNvPr id="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5260" y="4221412"/>
            <a:ext cx="2088232" cy="217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5"/>
          <p:cNvSpPr>
            <a:spLocks noGrp="1"/>
          </p:cNvSpPr>
          <p:nvPr>
            <p:ph type="sldNum" sz="quarter" idx="12"/>
          </p:nvPr>
        </p:nvSpPr>
        <p:spPr/>
        <p:txBody>
          <a:bodyPr/>
          <a:lstStyle/>
          <a:p>
            <a:fld id="{88E23F40-F4EB-456F-B020-67D312BD4995}" type="slidenum">
              <a:rPr kumimoji="1" lang="ja-JP" altLang="en-US" smtClean="0"/>
              <a:t>19</a:t>
            </a:fld>
            <a:endParaRPr kumimoji="1" lang="ja-JP" altLang="en-US"/>
          </a:p>
        </p:txBody>
      </p:sp>
    </p:spTree>
    <p:extLst>
      <p:ext uri="{BB962C8B-B14F-4D97-AF65-F5344CB8AC3E}">
        <p14:creationId xmlns:p14="http://schemas.microsoft.com/office/powerpoint/2010/main" val="159568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411546586"/>
              </p:ext>
            </p:extLst>
          </p:nvPr>
        </p:nvGraphicFramePr>
        <p:xfrm>
          <a:off x="1335088" y="347663"/>
          <a:ext cx="6632575" cy="1655762"/>
        </p:xfrm>
        <a:graphic>
          <a:graphicData uri="http://schemas.openxmlformats.org/presentationml/2006/ole">
            <mc:AlternateContent xmlns:mc="http://schemas.openxmlformats.org/markup-compatibility/2006">
              <mc:Choice xmlns:v="urn:schemas-microsoft-com:vml" Requires="v">
                <p:oleObj spid="_x0000_s4206" name="文書" r:id="rId4" imgW="8041557" imgH="2055962" progId="Word.Document.12">
                  <p:embed/>
                </p:oleObj>
              </mc:Choice>
              <mc:Fallback>
                <p:oleObj name="文書" r:id="rId4" imgW="8041557" imgH="2055962" progId="Word.Document.12">
                  <p:embed/>
                  <p:pic>
                    <p:nvPicPr>
                      <p:cNvPr id="0" name=""/>
                      <p:cNvPicPr/>
                      <p:nvPr/>
                    </p:nvPicPr>
                    <p:blipFill>
                      <a:blip r:embed="rId5"/>
                      <a:stretch>
                        <a:fillRect/>
                      </a:stretch>
                    </p:blipFill>
                    <p:spPr>
                      <a:xfrm>
                        <a:off x="1335088" y="347663"/>
                        <a:ext cx="6632575" cy="1655762"/>
                      </a:xfrm>
                      <a:prstGeom prst="rect">
                        <a:avLst/>
                      </a:prstGeom>
                      <a:ln w="28575">
                        <a:solidFill>
                          <a:schemeClr val="tx1"/>
                        </a:solidFill>
                      </a:ln>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1050407779"/>
              </p:ext>
            </p:extLst>
          </p:nvPr>
        </p:nvGraphicFramePr>
        <p:xfrm>
          <a:off x="479425" y="3773488"/>
          <a:ext cx="3686175" cy="1684337"/>
        </p:xfrm>
        <a:graphic>
          <a:graphicData uri="http://schemas.openxmlformats.org/presentationml/2006/ole">
            <mc:AlternateContent xmlns:mc="http://schemas.openxmlformats.org/markup-compatibility/2006">
              <mc:Choice xmlns:v="urn:schemas-microsoft-com:vml" Requires="v">
                <p:oleObj spid="_x0000_s4207" name="文書" r:id="rId6" imgW="3882979" imgH="1827522" progId="Word.Document.12">
                  <p:embed/>
                </p:oleObj>
              </mc:Choice>
              <mc:Fallback>
                <p:oleObj name="文書" r:id="rId6" imgW="3882979" imgH="1827522" progId="Word.Document.12">
                  <p:embed/>
                  <p:pic>
                    <p:nvPicPr>
                      <p:cNvPr id="0" name=""/>
                      <p:cNvPicPr/>
                      <p:nvPr/>
                    </p:nvPicPr>
                    <p:blipFill>
                      <a:blip r:embed="rId7"/>
                      <a:stretch>
                        <a:fillRect/>
                      </a:stretch>
                    </p:blipFill>
                    <p:spPr>
                      <a:xfrm>
                        <a:off x="479425" y="3773488"/>
                        <a:ext cx="3686175" cy="1684337"/>
                      </a:xfrm>
                      <a:prstGeom prst="rect">
                        <a:avLst/>
                      </a:prstGeom>
                      <a:ln w="28575">
                        <a:solidFill>
                          <a:schemeClr val="tx1"/>
                        </a:solidFill>
                      </a:ln>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2118474784"/>
              </p:ext>
            </p:extLst>
          </p:nvPr>
        </p:nvGraphicFramePr>
        <p:xfrm>
          <a:off x="4315726" y="5171292"/>
          <a:ext cx="4611688" cy="887413"/>
        </p:xfrm>
        <a:graphic>
          <a:graphicData uri="http://schemas.openxmlformats.org/presentationml/2006/ole">
            <mc:AlternateContent xmlns:mc="http://schemas.openxmlformats.org/markup-compatibility/2006">
              <mc:Choice xmlns:v="urn:schemas-microsoft-com:vml" Requires="v">
                <p:oleObj spid="_x0000_s4208" name="文書" r:id="rId8" imgW="3255319" imgH="685645" progId="Word.Document.12">
                  <p:embed/>
                </p:oleObj>
              </mc:Choice>
              <mc:Fallback>
                <p:oleObj name="文書" r:id="rId8" imgW="3255319" imgH="685645" progId="Word.Document.12">
                  <p:embed/>
                  <p:pic>
                    <p:nvPicPr>
                      <p:cNvPr id="0" name=""/>
                      <p:cNvPicPr/>
                      <p:nvPr/>
                    </p:nvPicPr>
                    <p:blipFill>
                      <a:blip r:embed="rId9"/>
                      <a:stretch>
                        <a:fillRect/>
                      </a:stretch>
                    </p:blipFill>
                    <p:spPr>
                      <a:xfrm>
                        <a:off x="4315726" y="5171292"/>
                        <a:ext cx="4611688" cy="887413"/>
                      </a:xfrm>
                      <a:prstGeom prst="rect">
                        <a:avLst/>
                      </a:prstGeom>
                      <a:ln w="28575">
                        <a:solidFill>
                          <a:schemeClr val="tx1"/>
                        </a:solidFill>
                      </a:ln>
                    </p:spPr>
                  </p:pic>
                </p:oleObj>
              </mc:Fallback>
            </mc:AlternateContent>
          </a:graphicData>
        </a:graphic>
      </p:graphicFrame>
      <p:sp>
        <p:nvSpPr>
          <p:cNvPr id="6" name="テキスト ボックス 5"/>
          <p:cNvSpPr txBox="1"/>
          <p:nvPr/>
        </p:nvSpPr>
        <p:spPr>
          <a:xfrm>
            <a:off x="5810373" y="4918842"/>
            <a:ext cx="1161115" cy="1569660"/>
          </a:xfrm>
          <a:prstGeom prst="rect">
            <a:avLst/>
          </a:prstGeom>
          <a:noFill/>
        </p:spPr>
        <p:txBody>
          <a:bodyPr wrap="square" rtlCol="0">
            <a:spAutoFit/>
          </a:bodyPr>
          <a:lstStyle/>
          <a:p>
            <a:r>
              <a:rPr kumimoji="1" lang="ja-JP" altLang="en-US" sz="9600" dirty="0" smtClean="0">
                <a:solidFill>
                  <a:srgbClr val="FF0000"/>
                </a:solidFill>
              </a:rPr>
              <a:t>○</a:t>
            </a:r>
            <a:endParaRPr kumimoji="1" lang="ja-JP" altLang="en-US" sz="9600" dirty="0">
              <a:solidFill>
                <a:srgbClr val="FF0000"/>
              </a:solidFill>
            </a:endParaRPr>
          </a:p>
        </p:txBody>
      </p:sp>
      <p:sp>
        <p:nvSpPr>
          <p:cNvPr id="7" name="スライド番号プレースホルダー 6"/>
          <p:cNvSpPr>
            <a:spLocks noGrp="1"/>
          </p:cNvSpPr>
          <p:nvPr>
            <p:ph type="sldNum" sz="quarter" idx="12"/>
          </p:nvPr>
        </p:nvSpPr>
        <p:spPr/>
        <p:txBody>
          <a:bodyPr/>
          <a:lstStyle/>
          <a:p>
            <a:fld id="{88E23F40-F4EB-456F-B020-67D312BD4995}" type="slidenum">
              <a:rPr kumimoji="1" lang="ja-JP" altLang="en-US" smtClean="0"/>
              <a:t>2</a:t>
            </a:fld>
            <a:endParaRPr kumimoji="1" lang="ja-JP" altLang="en-US"/>
          </a:p>
        </p:txBody>
      </p:sp>
      <p:pic>
        <p:nvPicPr>
          <p:cNvPr id="23761" name="Picture 2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9816" y="2349062"/>
            <a:ext cx="3132792" cy="258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1466193" y="3831021"/>
            <a:ext cx="1513490" cy="1569660"/>
          </a:xfrm>
          <a:prstGeom prst="rect">
            <a:avLst/>
          </a:prstGeom>
          <a:noFill/>
        </p:spPr>
        <p:txBody>
          <a:bodyPr wrap="square" rtlCol="0">
            <a:spAutoFit/>
          </a:bodyPr>
          <a:lstStyle/>
          <a:p>
            <a:r>
              <a:rPr kumimoji="1" lang="en-US" altLang="ja-JP" sz="9600" dirty="0"/>
              <a:t>×</a:t>
            </a:r>
            <a:endParaRPr kumimoji="1" lang="ja-JP" altLang="en-US" sz="9600" dirty="0"/>
          </a:p>
        </p:txBody>
      </p:sp>
    </p:spTree>
    <p:extLst>
      <p:ext uri="{BB962C8B-B14F-4D97-AF65-F5344CB8AC3E}">
        <p14:creationId xmlns:p14="http://schemas.microsoft.com/office/powerpoint/2010/main" val="55552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61"/>
                                        </p:tgtEl>
                                        <p:attrNameLst>
                                          <p:attrName>style.visibility</p:attrName>
                                        </p:attrNameLst>
                                      </p:cBhvr>
                                      <p:to>
                                        <p:strVal val="visible"/>
                                      </p:to>
                                    </p:set>
                                    <p:animEffect transition="in" filter="fade">
                                      <p:cBhvr>
                                        <p:cTn id="7" dur="500"/>
                                        <p:tgtEl>
                                          <p:spTgt spid="237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4175682667"/>
              </p:ext>
            </p:extLst>
          </p:nvPr>
        </p:nvGraphicFramePr>
        <p:xfrm>
          <a:off x="-625475" y="1050924"/>
          <a:ext cx="9617075" cy="5308311"/>
        </p:xfrm>
        <a:graphic>
          <a:graphicData uri="http://schemas.openxmlformats.org/presentationml/2006/ole">
            <mc:AlternateContent xmlns:mc="http://schemas.openxmlformats.org/markup-compatibility/2006">
              <mc:Choice xmlns:v="urn:schemas-microsoft-com:vml" Requires="v">
                <p:oleObj spid="_x0000_s24617" name="文書" r:id="rId4" imgW="8592590" imgH="4151496" progId="Word.Document.12">
                  <p:embed/>
                </p:oleObj>
              </mc:Choice>
              <mc:Fallback>
                <p:oleObj name="文書" r:id="rId4" imgW="8592590" imgH="4151496" progId="Word.Document.12">
                  <p:embed/>
                  <p:pic>
                    <p:nvPicPr>
                      <p:cNvPr id="0" name=""/>
                      <p:cNvPicPr/>
                      <p:nvPr/>
                    </p:nvPicPr>
                    <p:blipFill>
                      <a:blip r:embed="rId5"/>
                      <a:stretch>
                        <a:fillRect/>
                      </a:stretch>
                    </p:blipFill>
                    <p:spPr>
                      <a:xfrm>
                        <a:off x="-625475" y="1050924"/>
                        <a:ext cx="9617075" cy="5308311"/>
                      </a:xfrm>
                      <a:prstGeom prst="rect">
                        <a:avLst/>
                      </a:prstGeom>
                    </p:spPr>
                  </p:pic>
                </p:oleObj>
              </mc:Fallback>
            </mc:AlternateContent>
          </a:graphicData>
        </a:graphic>
      </p:graphicFrame>
    </p:spTree>
    <p:extLst>
      <p:ext uri="{BB962C8B-B14F-4D97-AF65-F5344CB8AC3E}">
        <p14:creationId xmlns:p14="http://schemas.microsoft.com/office/powerpoint/2010/main" val="2148902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943312" y="2604655"/>
            <a:ext cx="10194267" cy="5320226"/>
            <a:chOff x="97484" y="1932751"/>
            <a:chExt cx="8995590" cy="438540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392306095"/>
                </p:ext>
              </p:extLst>
            </p:nvPr>
          </p:nvGraphicFramePr>
          <p:xfrm>
            <a:off x="97484" y="2096588"/>
            <a:ext cx="8995590" cy="4221563"/>
          </p:xfrm>
          <a:graphic>
            <a:graphicData uri="http://schemas.openxmlformats.org/presentationml/2006/ole">
              <mc:AlternateContent xmlns:mc="http://schemas.openxmlformats.org/markup-compatibility/2006">
                <mc:Choice xmlns:v="urn:schemas-microsoft-com:vml" Requires="v">
                  <p:oleObj spid="_x0000_s9255" name="文書" r:id="rId4" imgW="8857724" imgH="4161209" progId="Word.Document.12">
                    <p:embed/>
                  </p:oleObj>
                </mc:Choice>
                <mc:Fallback>
                  <p:oleObj name="文書" r:id="rId4" imgW="8857724" imgH="4161209" progId="Word.Document.12">
                    <p:embed/>
                    <p:pic>
                      <p:nvPicPr>
                        <p:cNvPr id="0" name=""/>
                        <p:cNvPicPr/>
                        <p:nvPr/>
                      </p:nvPicPr>
                      <p:blipFill>
                        <a:blip r:embed="rId5"/>
                        <a:stretch>
                          <a:fillRect/>
                        </a:stretch>
                      </p:blipFill>
                      <p:spPr>
                        <a:xfrm>
                          <a:off x="97484" y="2096588"/>
                          <a:ext cx="8995590" cy="4221563"/>
                        </a:xfrm>
                        <a:prstGeom prst="rect">
                          <a:avLst/>
                        </a:prstGeom>
                      </p:spPr>
                    </p:pic>
                  </p:oleObj>
                </mc:Fallback>
              </mc:AlternateContent>
            </a:graphicData>
          </a:graphic>
        </p:graphicFrame>
        <p:sp>
          <p:nvSpPr>
            <p:cNvPr id="3" name="正方形/長方形 2"/>
            <p:cNvSpPr/>
            <p:nvPr/>
          </p:nvSpPr>
          <p:spPr>
            <a:xfrm>
              <a:off x="2145993" y="1932751"/>
              <a:ext cx="4898571" cy="16067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スライド番号プレースホルダー 3"/>
          <p:cNvSpPr>
            <a:spLocks noGrp="1"/>
          </p:cNvSpPr>
          <p:nvPr>
            <p:ph type="sldNum" sz="quarter" idx="12"/>
          </p:nvPr>
        </p:nvSpPr>
        <p:spPr/>
        <p:txBody>
          <a:bodyPr/>
          <a:lstStyle/>
          <a:p>
            <a:fld id="{88E23F40-F4EB-456F-B020-67D312BD4995}" type="slidenum">
              <a:rPr kumimoji="1" lang="ja-JP" altLang="en-US" smtClean="0"/>
              <a:t>21</a:t>
            </a:fld>
            <a:endParaRPr kumimoji="1" lang="ja-JP" altLang="en-US"/>
          </a:p>
        </p:txBody>
      </p:sp>
    </p:spTree>
    <p:extLst>
      <p:ext uri="{BB962C8B-B14F-4D97-AF65-F5344CB8AC3E}">
        <p14:creationId xmlns:p14="http://schemas.microsoft.com/office/powerpoint/2010/main" val="2372165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E23F40-F4EB-456F-B020-67D312BD4995}" type="slidenum">
              <a:rPr kumimoji="1" lang="ja-JP" altLang="en-US" smtClean="0"/>
              <a:t>22</a:t>
            </a:fld>
            <a:endParaRPr kumimoji="1"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437113001"/>
              </p:ext>
            </p:extLst>
          </p:nvPr>
        </p:nvGraphicFramePr>
        <p:xfrm>
          <a:off x="1522413" y="1398588"/>
          <a:ext cx="6099175" cy="4060825"/>
        </p:xfrm>
        <a:graphic>
          <a:graphicData uri="http://schemas.openxmlformats.org/presentationml/2006/ole">
            <mc:AlternateContent xmlns:mc="http://schemas.openxmlformats.org/markup-compatibility/2006">
              <mc:Choice xmlns:v="urn:schemas-microsoft-com:vml" Requires="v">
                <p:oleObj spid="_x0000_s17662" name="文書" r:id="rId4" imgW="6098471" imgH="4061199" progId="Word.Document.12">
                  <p:embed/>
                </p:oleObj>
              </mc:Choice>
              <mc:Fallback>
                <p:oleObj name="文書" r:id="rId4" imgW="6098471" imgH="4061199" progId="Word.Document.12">
                  <p:embed/>
                  <p:pic>
                    <p:nvPicPr>
                      <p:cNvPr id="0" name=""/>
                      <p:cNvPicPr/>
                      <p:nvPr/>
                    </p:nvPicPr>
                    <p:blipFill>
                      <a:blip r:embed="rId5"/>
                      <a:stretch>
                        <a:fillRect/>
                      </a:stretch>
                    </p:blipFill>
                    <p:spPr>
                      <a:xfrm>
                        <a:off x="1522413" y="1398588"/>
                        <a:ext cx="6099175" cy="4060825"/>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38085879"/>
              </p:ext>
            </p:extLst>
          </p:nvPr>
        </p:nvGraphicFramePr>
        <p:xfrm>
          <a:off x="1363663" y="638175"/>
          <a:ext cx="6024562" cy="4021138"/>
        </p:xfrm>
        <a:graphic>
          <a:graphicData uri="http://schemas.openxmlformats.org/presentationml/2006/ole">
            <mc:AlternateContent xmlns:mc="http://schemas.openxmlformats.org/markup-compatibility/2006">
              <mc:Choice xmlns:v="urn:schemas-microsoft-com:vml" Requires="v">
                <p:oleObj spid="_x0000_s17663" name="文書" r:id="rId6" imgW="6098471" imgH="4057962" progId="Word.Document.12">
                  <p:embed/>
                </p:oleObj>
              </mc:Choice>
              <mc:Fallback>
                <p:oleObj name="文書" r:id="rId6" imgW="6098471" imgH="4057962" progId="Word.Document.12">
                  <p:embed/>
                  <p:pic>
                    <p:nvPicPr>
                      <p:cNvPr id="0" name=""/>
                      <p:cNvPicPr/>
                      <p:nvPr/>
                    </p:nvPicPr>
                    <p:blipFill>
                      <a:blip r:embed="rId7"/>
                      <a:stretch>
                        <a:fillRect/>
                      </a:stretch>
                    </p:blipFill>
                    <p:spPr>
                      <a:xfrm>
                        <a:off x="1363663" y="638175"/>
                        <a:ext cx="6024562" cy="4021138"/>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161751266"/>
              </p:ext>
            </p:extLst>
          </p:nvPr>
        </p:nvGraphicFramePr>
        <p:xfrm>
          <a:off x="581025" y="1103313"/>
          <a:ext cx="5935663" cy="3948112"/>
        </p:xfrm>
        <a:graphic>
          <a:graphicData uri="http://schemas.openxmlformats.org/presentationml/2006/ole">
            <mc:AlternateContent xmlns:mc="http://schemas.openxmlformats.org/markup-compatibility/2006">
              <mc:Choice xmlns:v="urn:schemas-microsoft-com:vml" Requires="v">
                <p:oleObj spid="_x0000_s17664" name="文書" r:id="rId8" imgW="6098471" imgH="4057962" progId="Word.Document.12">
                  <p:embed/>
                </p:oleObj>
              </mc:Choice>
              <mc:Fallback>
                <p:oleObj name="文書" r:id="rId8" imgW="6098471" imgH="4057962" progId="Word.Document.12">
                  <p:embed/>
                  <p:pic>
                    <p:nvPicPr>
                      <p:cNvPr id="0" name=""/>
                      <p:cNvPicPr/>
                      <p:nvPr/>
                    </p:nvPicPr>
                    <p:blipFill>
                      <a:blip r:embed="rId9"/>
                      <a:stretch>
                        <a:fillRect/>
                      </a:stretch>
                    </p:blipFill>
                    <p:spPr>
                      <a:xfrm>
                        <a:off x="581025" y="1103313"/>
                        <a:ext cx="5935663" cy="3948112"/>
                      </a:xfrm>
                      <a:prstGeom prst="rect">
                        <a:avLst/>
                      </a:prstGeom>
                    </p:spPr>
                  </p:pic>
                </p:oleObj>
              </mc:Fallback>
            </mc:AlternateContent>
          </a:graphicData>
        </a:graphic>
      </p:graphicFrame>
      <p:graphicFrame>
        <p:nvGraphicFramePr>
          <p:cNvPr id="6" name="オブジェクト 5">
            <a:hlinkClick r:id="" action="ppaction://ole?verb=0"/>
          </p:cNvPr>
          <p:cNvGraphicFramePr>
            <a:graphicFrameLocks noChangeAspect="1"/>
          </p:cNvGraphicFramePr>
          <p:nvPr>
            <p:extLst>
              <p:ext uri="{D42A27DB-BD31-4B8C-83A1-F6EECF244321}">
                <p14:modId xmlns:p14="http://schemas.microsoft.com/office/powerpoint/2010/main" val="417118427"/>
              </p:ext>
            </p:extLst>
          </p:nvPr>
        </p:nvGraphicFramePr>
        <p:xfrm>
          <a:off x="2031274" y="3322864"/>
          <a:ext cx="4113213" cy="3084513"/>
        </p:xfrm>
        <a:graphic>
          <a:graphicData uri="http://schemas.openxmlformats.org/presentationml/2006/ole">
            <mc:AlternateContent xmlns:mc="http://schemas.openxmlformats.org/markup-compatibility/2006">
              <mc:Choice xmlns:v="urn:schemas-microsoft-com:vml" Requires="v">
                <p:oleObj spid="_x0000_s17665" name="プレゼンテーション" r:id="rId10" imgW="4041734" imgH="3031240" progId="PowerPoint.Show.12">
                  <p:embed/>
                </p:oleObj>
              </mc:Choice>
              <mc:Fallback>
                <p:oleObj name="プレゼンテーション" r:id="rId10" imgW="4041734" imgH="3031240" progId="PowerPoint.Show.12">
                  <p:embed/>
                  <p:pic>
                    <p:nvPicPr>
                      <p:cNvPr id="0" name=""/>
                      <p:cNvPicPr/>
                      <p:nvPr/>
                    </p:nvPicPr>
                    <p:blipFill>
                      <a:blip r:embed="rId11"/>
                      <a:stretch>
                        <a:fillRect/>
                      </a:stretch>
                    </p:blipFill>
                    <p:spPr>
                      <a:xfrm>
                        <a:off x="2031274" y="3322864"/>
                        <a:ext cx="4113213" cy="3084513"/>
                      </a:xfrm>
                      <a:prstGeom prst="rect">
                        <a:avLst/>
                      </a:prstGeom>
                    </p:spPr>
                  </p:pic>
                </p:oleObj>
              </mc:Fallback>
            </mc:AlternateContent>
          </a:graphicData>
        </a:graphic>
      </p:graphicFrame>
      <p:grpSp>
        <p:nvGrpSpPr>
          <p:cNvPr id="10" name="グループ化 9"/>
          <p:cNvGrpSpPr/>
          <p:nvPr/>
        </p:nvGrpSpPr>
        <p:grpSpPr>
          <a:xfrm>
            <a:off x="914392" y="1097280"/>
            <a:ext cx="6994525" cy="7022011"/>
            <a:chOff x="871538" y="496389"/>
            <a:chExt cx="6994525" cy="7022011"/>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2972555519"/>
                </p:ext>
              </p:extLst>
            </p:nvPr>
          </p:nvGraphicFramePr>
          <p:xfrm>
            <a:off x="871538" y="1625600"/>
            <a:ext cx="6994525" cy="5892800"/>
          </p:xfrm>
          <a:graphic>
            <a:graphicData uri="http://schemas.openxmlformats.org/presentationml/2006/ole">
              <mc:AlternateContent xmlns:mc="http://schemas.openxmlformats.org/markup-compatibility/2006">
                <mc:Choice xmlns:v="urn:schemas-microsoft-com:vml" Requires="v">
                  <p:oleObj spid="_x0000_s17666" name="Document" r:id="rId12" imgW="7540554" imgH="6350278" progId="Word.Document.8">
                    <p:embed/>
                  </p:oleObj>
                </mc:Choice>
                <mc:Fallback>
                  <p:oleObj name="Document" r:id="rId12" imgW="7540554" imgH="6350278" progId="Word.Document.8">
                    <p:embed/>
                    <p:pic>
                      <p:nvPicPr>
                        <p:cNvPr id="0" name=""/>
                        <p:cNvPicPr/>
                        <p:nvPr/>
                      </p:nvPicPr>
                      <p:blipFill>
                        <a:blip r:embed="rId13"/>
                        <a:stretch>
                          <a:fillRect/>
                        </a:stretch>
                      </p:blipFill>
                      <p:spPr>
                        <a:xfrm>
                          <a:off x="871538" y="1625600"/>
                          <a:ext cx="6994525" cy="5892800"/>
                        </a:xfrm>
                        <a:prstGeom prst="rect">
                          <a:avLst/>
                        </a:prstGeom>
                      </p:spPr>
                    </p:pic>
                  </p:oleObj>
                </mc:Fallback>
              </mc:AlternateContent>
            </a:graphicData>
          </a:graphic>
        </p:graphicFrame>
        <p:sp>
          <p:nvSpPr>
            <p:cNvPr id="9" name="正方形/長方形 8"/>
            <p:cNvSpPr/>
            <p:nvPr/>
          </p:nvSpPr>
          <p:spPr>
            <a:xfrm>
              <a:off x="927459" y="496389"/>
              <a:ext cx="4924697" cy="561702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aphicFrame>
        <p:nvGraphicFramePr>
          <p:cNvPr id="12" name="オブジェクト 11"/>
          <p:cNvGraphicFramePr>
            <a:graphicFrameLocks noChangeAspect="1"/>
          </p:cNvGraphicFramePr>
          <p:nvPr>
            <p:extLst>
              <p:ext uri="{D42A27DB-BD31-4B8C-83A1-F6EECF244321}">
                <p14:modId xmlns:p14="http://schemas.microsoft.com/office/powerpoint/2010/main" val="4250820453"/>
              </p:ext>
            </p:extLst>
          </p:nvPr>
        </p:nvGraphicFramePr>
        <p:xfrm>
          <a:off x="-355963" y="106091"/>
          <a:ext cx="6099175" cy="4060825"/>
        </p:xfrm>
        <a:graphic>
          <a:graphicData uri="http://schemas.openxmlformats.org/presentationml/2006/ole">
            <mc:AlternateContent xmlns:mc="http://schemas.openxmlformats.org/markup-compatibility/2006">
              <mc:Choice xmlns:v="urn:schemas-microsoft-com:vml" Requires="v">
                <p:oleObj spid="_x0000_s17667" name="文書" r:id="rId14" imgW="6098471" imgH="4061199" progId="Word.Document.12">
                  <p:embed/>
                </p:oleObj>
              </mc:Choice>
              <mc:Fallback>
                <p:oleObj name="文書" r:id="rId14" imgW="6098471" imgH="4061199" progId="Word.Document.12">
                  <p:embed/>
                  <p:pic>
                    <p:nvPicPr>
                      <p:cNvPr id="0" name=""/>
                      <p:cNvPicPr/>
                      <p:nvPr/>
                    </p:nvPicPr>
                    <p:blipFill>
                      <a:blip r:embed="rId15"/>
                      <a:stretch>
                        <a:fillRect/>
                      </a:stretch>
                    </p:blipFill>
                    <p:spPr>
                      <a:xfrm>
                        <a:off x="-355963" y="106091"/>
                        <a:ext cx="6099175" cy="4060825"/>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3246386790"/>
              </p:ext>
            </p:extLst>
          </p:nvPr>
        </p:nvGraphicFramePr>
        <p:xfrm>
          <a:off x="4425043" y="1569131"/>
          <a:ext cx="6099175" cy="4060825"/>
        </p:xfrm>
        <a:graphic>
          <a:graphicData uri="http://schemas.openxmlformats.org/presentationml/2006/ole">
            <mc:AlternateContent xmlns:mc="http://schemas.openxmlformats.org/markup-compatibility/2006">
              <mc:Choice xmlns:v="urn:schemas-microsoft-com:vml" Requires="v">
                <p:oleObj spid="_x0000_s17668" name="文書" r:id="rId16" imgW="6098471" imgH="4061199" progId="Word.Document.12">
                  <p:embed/>
                </p:oleObj>
              </mc:Choice>
              <mc:Fallback>
                <p:oleObj name="文書" r:id="rId16" imgW="6098471" imgH="4061199" progId="Word.Document.12">
                  <p:embed/>
                  <p:pic>
                    <p:nvPicPr>
                      <p:cNvPr id="0" name=""/>
                      <p:cNvPicPr/>
                      <p:nvPr/>
                    </p:nvPicPr>
                    <p:blipFill>
                      <a:blip r:embed="rId17"/>
                      <a:stretch>
                        <a:fillRect/>
                      </a:stretch>
                    </p:blipFill>
                    <p:spPr>
                      <a:xfrm>
                        <a:off x="4425043" y="1569131"/>
                        <a:ext cx="6099175" cy="4060825"/>
                      </a:xfrm>
                      <a:prstGeom prst="rect">
                        <a:avLst/>
                      </a:prstGeom>
                    </p:spPr>
                  </p:pic>
                </p:oleObj>
              </mc:Fallback>
            </mc:AlternateContent>
          </a:graphicData>
        </a:graphic>
      </p:graphicFrame>
      <p:sp>
        <p:nvSpPr>
          <p:cNvPr id="14" name="角丸四角形吹き出し 13"/>
          <p:cNvSpPr/>
          <p:nvPr/>
        </p:nvSpPr>
        <p:spPr>
          <a:xfrm>
            <a:off x="6283234" y="1384662"/>
            <a:ext cx="2586446" cy="1175658"/>
          </a:xfrm>
          <a:prstGeom prst="wedgeRoundRectCallout">
            <a:avLst>
              <a:gd name="adj1" fmla="val -91539"/>
              <a:gd name="adj2" fmla="val -50834"/>
              <a:gd name="adj3" fmla="val 16667"/>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854880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560604408"/>
              </p:ext>
            </p:extLst>
          </p:nvPr>
        </p:nvGraphicFramePr>
        <p:xfrm>
          <a:off x="-834844" y="2286000"/>
          <a:ext cx="6099175" cy="4060825"/>
        </p:xfrm>
        <a:graphic>
          <a:graphicData uri="http://schemas.openxmlformats.org/presentationml/2006/ole">
            <mc:AlternateContent xmlns:mc="http://schemas.openxmlformats.org/markup-compatibility/2006">
              <mc:Choice xmlns:v="urn:schemas-microsoft-com:vml" Requires="v">
                <p:oleObj spid="_x0000_s19602" name="文書" r:id="rId4" imgW="6098471" imgH="4061199" progId="Word.Document.12">
                  <p:embed/>
                </p:oleObj>
              </mc:Choice>
              <mc:Fallback>
                <p:oleObj name="文書" r:id="rId4" imgW="6098471" imgH="4061199" progId="Word.Document.12">
                  <p:embed/>
                  <p:pic>
                    <p:nvPicPr>
                      <p:cNvPr id="0" name=""/>
                      <p:cNvPicPr/>
                      <p:nvPr/>
                    </p:nvPicPr>
                    <p:blipFill>
                      <a:blip r:embed="rId5"/>
                      <a:stretch>
                        <a:fillRect/>
                      </a:stretch>
                    </p:blipFill>
                    <p:spPr>
                      <a:xfrm>
                        <a:off x="-834844" y="2286000"/>
                        <a:ext cx="6099175" cy="4060825"/>
                      </a:xfrm>
                      <a:prstGeom prst="rect">
                        <a:avLst/>
                      </a:prstGeom>
                    </p:spPr>
                  </p:pic>
                </p:oleObj>
              </mc:Fallback>
            </mc:AlternateContent>
          </a:graphicData>
        </a:graphic>
      </p:graphicFrame>
      <p:sp>
        <p:nvSpPr>
          <p:cNvPr id="5" name="テキスト ボックス 4"/>
          <p:cNvSpPr txBox="1"/>
          <p:nvPr/>
        </p:nvSpPr>
        <p:spPr>
          <a:xfrm>
            <a:off x="1149532" y="3056709"/>
            <a:ext cx="3056708" cy="646331"/>
          </a:xfrm>
          <a:prstGeom prst="rect">
            <a:avLst/>
          </a:prstGeom>
          <a:noFill/>
        </p:spPr>
        <p:txBody>
          <a:bodyPr wrap="square" rtlCol="0">
            <a:spAutoFit/>
          </a:bodyPr>
          <a:lstStyle/>
          <a:p>
            <a:r>
              <a:rPr kumimoji="1" lang="ja-JP" altLang="en-US" dirty="0" smtClean="0"/>
              <a:t>（　　　　　　　　　　）</a:t>
            </a:r>
            <a:endParaRPr kumimoji="1" lang="en-US" altLang="ja-JP" dirty="0" smtClean="0"/>
          </a:p>
          <a:p>
            <a:r>
              <a:rPr kumimoji="1" lang="ja-JP" altLang="en-US" dirty="0" smtClean="0"/>
              <a:t>（　　　　　　　　　　）</a:t>
            </a:r>
            <a:endParaRPr kumimoji="1" lang="ja-JP" altLang="en-US"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174147027"/>
              </p:ext>
            </p:extLst>
          </p:nvPr>
        </p:nvGraphicFramePr>
        <p:xfrm>
          <a:off x="-416560" y="4018450"/>
          <a:ext cx="7039429" cy="4078287"/>
        </p:xfrm>
        <a:graphic>
          <a:graphicData uri="http://schemas.openxmlformats.org/presentationml/2006/ole">
            <mc:AlternateContent xmlns:mc="http://schemas.openxmlformats.org/markup-compatibility/2006">
              <mc:Choice xmlns:v="urn:schemas-microsoft-com:vml" Requires="v">
                <p:oleObj spid="_x0000_s19603" name="文書" r:id="rId6" imgW="8876791" imgH="4119119" progId="Word.Document.12">
                  <p:embed/>
                </p:oleObj>
              </mc:Choice>
              <mc:Fallback>
                <p:oleObj name="文書" r:id="rId6" imgW="8876791" imgH="4119119" progId="Word.Document.12">
                  <p:embed/>
                  <p:pic>
                    <p:nvPicPr>
                      <p:cNvPr id="0" name=""/>
                      <p:cNvPicPr/>
                      <p:nvPr/>
                    </p:nvPicPr>
                    <p:blipFill>
                      <a:blip r:embed="rId7"/>
                      <a:stretch>
                        <a:fillRect/>
                      </a:stretch>
                    </p:blipFill>
                    <p:spPr>
                      <a:xfrm>
                        <a:off x="-416560" y="4018450"/>
                        <a:ext cx="7039429" cy="4078287"/>
                      </a:xfrm>
                      <a:prstGeom prst="rect">
                        <a:avLst/>
                      </a:prstGeom>
                    </p:spPr>
                  </p:pic>
                </p:oleObj>
              </mc:Fallback>
            </mc:AlternateContent>
          </a:graphicData>
        </a:graphic>
      </p:graphicFrame>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5031" y="3807543"/>
            <a:ext cx="203096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雲形吹き出し 7"/>
          <p:cNvSpPr/>
          <p:nvPr/>
        </p:nvSpPr>
        <p:spPr>
          <a:xfrm>
            <a:off x="4558937" y="2351315"/>
            <a:ext cx="4376057" cy="1028560"/>
          </a:xfrm>
          <a:prstGeom prst="cloudCallout">
            <a:avLst>
              <a:gd name="adj1" fmla="val 4145"/>
              <a:gd name="adj2" fmla="val 10346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t>どうしよう</a:t>
            </a:r>
            <a:r>
              <a:rPr kumimoji="1" lang="ja-JP" altLang="en-US" sz="2800" dirty="0" smtClean="0"/>
              <a:t>・・・</a:t>
            </a:r>
            <a:endParaRPr kumimoji="1" lang="ja-JP" altLang="en-US" sz="2800" dirty="0"/>
          </a:p>
        </p:txBody>
      </p:sp>
      <p:sp>
        <p:nvSpPr>
          <p:cNvPr id="9" name="テキスト ボックス 8"/>
          <p:cNvSpPr txBox="1"/>
          <p:nvPr/>
        </p:nvSpPr>
        <p:spPr>
          <a:xfrm>
            <a:off x="1286692" y="6057594"/>
            <a:ext cx="5277393" cy="646331"/>
          </a:xfrm>
          <a:prstGeom prst="rect">
            <a:avLst/>
          </a:prstGeom>
          <a:noFill/>
        </p:spPr>
        <p:txBody>
          <a:bodyPr wrap="square" rtlCol="0">
            <a:spAutoFit/>
          </a:bodyPr>
          <a:lstStyle/>
          <a:p>
            <a:r>
              <a:rPr kumimoji="1" lang="ja-JP" altLang="en-US" dirty="0" smtClean="0"/>
              <a:t>（イラストは、消費者庁　イラスト集</a:t>
            </a:r>
            <a:endParaRPr kumimoji="1" lang="en-US" altLang="ja-JP" dirty="0" smtClean="0"/>
          </a:p>
          <a:p>
            <a:r>
              <a:rPr kumimoji="1" lang="ja-JP" altLang="en-US" dirty="0" smtClean="0"/>
              <a:t>　　　　　かわいいフリー素材集いらすと</a:t>
            </a:r>
            <a:r>
              <a:rPr kumimoji="1" lang="ja-JP" altLang="en-US" dirty="0" err="1" smtClean="0"/>
              <a:t>や</a:t>
            </a:r>
            <a:r>
              <a:rPr kumimoji="1" lang="ja-JP" altLang="en-US" dirty="0" smtClean="0"/>
              <a:t>　より）</a:t>
            </a:r>
            <a:endParaRPr kumimoji="1" lang="ja-JP" altLang="en-US" dirty="0"/>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225639685"/>
              </p:ext>
            </p:extLst>
          </p:nvPr>
        </p:nvGraphicFramePr>
        <p:xfrm>
          <a:off x="200025" y="357188"/>
          <a:ext cx="8743950" cy="1814512"/>
        </p:xfrm>
        <a:graphic>
          <a:graphicData uri="http://schemas.openxmlformats.org/presentationml/2006/ole">
            <mc:AlternateContent xmlns:mc="http://schemas.openxmlformats.org/markup-compatibility/2006">
              <mc:Choice xmlns:v="urn:schemas-microsoft-com:vml" Requires="v">
                <p:oleObj spid="_x0000_s19604" name="文書" r:id="rId9" imgW="6825862" imgH="1421980" progId="Word.Document.12">
                  <p:embed/>
                </p:oleObj>
              </mc:Choice>
              <mc:Fallback>
                <p:oleObj name="文書" r:id="rId9" imgW="6825862" imgH="1421980" progId="Word.Document.12">
                  <p:embed/>
                  <p:pic>
                    <p:nvPicPr>
                      <p:cNvPr id="0" name=""/>
                      <p:cNvPicPr/>
                      <p:nvPr/>
                    </p:nvPicPr>
                    <p:blipFill>
                      <a:blip r:embed="rId10"/>
                      <a:stretch>
                        <a:fillRect/>
                      </a:stretch>
                    </p:blipFill>
                    <p:spPr>
                      <a:xfrm>
                        <a:off x="200025" y="357188"/>
                        <a:ext cx="8743950" cy="1814512"/>
                      </a:xfrm>
                      <a:prstGeom prst="rect">
                        <a:avLst/>
                      </a:prstGeom>
                      <a:solidFill>
                        <a:schemeClr val="accent6">
                          <a:lumMod val="60000"/>
                          <a:lumOff val="40000"/>
                        </a:schemeClr>
                      </a:solidFill>
                    </p:spPr>
                  </p:pic>
                </p:oleObj>
              </mc:Fallback>
            </mc:AlternateContent>
          </a:graphicData>
        </a:graphic>
      </p:graphicFrame>
      <p:sp>
        <p:nvSpPr>
          <p:cNvPr id="11" name="スライド番号プレースホルダー 10"/>
          <p:cNvSpPr>
            <a:spLocks noGrp="1"/>
          </p:cNvSpPr>
          <p:nvPr>
            <p:ph type="sldNum" sz="quarter" idx="12"/>
          </p:nvPr>
        </p:nvSpPr>
        <p:spPr/>
        <p:txBody>
          <a:bodyPr/>
          <a:lstStyle/>
          <a:p>
            <a:fld id="{88E23F40-F4EB-456F-B020-67D312BD4995}" type="slidenum">
              <a:rPr kumimoji="1" lang="ja-JP" altLang="en-US" smtClean="0"/>
              <a:t>23</a:t>
            </a:fld>
            <a:endParaRPr kumimoji="1" lang="ja-JP" altLang="en-US"/>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98975844"/>
              </p:ext>
            </p:extLst>
          </p:nvPr>
        </p:nvGraphicFramePr>
        <p:xfrm>
          <a:off x="1522413" y="1398588"/>
          <a:ext cx="6099175" cy="4060825"/>
        </p:xfrm>
        <a:graphic>
          <a:graphicData uri="http://schemas.openxmlformats.org/presentationml/2006/ole">
            <mc:AlternateContent xmlns:mc="http://schemas.openxmlformats.org/markup-compatibility/2006">
              <mc:Choice xmlns:v="urn:schemas-microsoft-com:vml" Requires="v">
                <p:oleObj spid="_x0000_s19605" name="文書" r:id="rId11" imgW="6094147" imgH="4058687" progId="Word.Document.12">
                  <p:embed/>
                </p:oleObj>
              </mc:Choice>
              <mc:Fallback>
                <p:oleObj name="文書" r:id="rId11" imgW="6094147" imgH="4058687" progId="Word.Document.12">
                  <p:embed/>
                  <p:pic>
                    <p:nvPicPr>
                      <p:cNvPr id="0" name=""/>
                      <p:cNvPicPr/>
                      <p:nvPr/>
                    </p:nvPicPr>
                    <p:blipFill>
                      <a:blip r:embed="rId12"/>
                      <a:stretch>
                        <a:fillRect/>
                      </a:stretch>
                    </p:blipFill>
                    <p:spPr>
                      <a:xfrm>
                        <a:off x="1522413" y="1398588"/>
                        <a:ext cx="6099175" cy="4060825"/>
                      </a:xfrm>
                      <a:prstGeom prst="rect">
                        <a:avLst/>
                      </a:prstGeom>
                    </p:spPr>
                  </p:pic>
                </p:oleObj>
              </mc:Fallback>
            </mc:AlternateContent>
          </a:graphicData>
        </a:graphic>
      </p:graphicFrame>
    </p:spTree>
    <p:extLst>
      <p:ext uri="{BB962C8B-B14F-4D97-AF65-F5344CB8AC3E}">
        <p14:creationId xmlns:p14="http://schemas.microsoft.com/office/powerpoint/2010/main" val="257540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8E23F40-F4EB-456F-B020-67D312BD4995}" type="slidenum">
              <a:rPr kumimoji="1" lang="ja-JP" altLang="en-US" smtClean="0"/>
              <a:t>24</a:t>
            </a:fld>
            <a:endParaRPr kumimoji="1" lang="ja-JP" altLang="en-US"/>
          </a:p>
        </p:txBody>
      </p:sp>
      <p:graphicFrame>
        <p:nvGraphicFramePr>
          <p:cNvPr id="3" name="オブジェクト 2"/>
          <p:cNvGraphicFramePr>
            <a:graphicFrameLocks noChangeAspect="1"/>
          </p:cNvGraphicFramePr>
          <p:nvPr>
            <p:extLst/>
          </p:nvPr>
        </p:nvGraphicFramePr>
        <p:xfrm>
          <a:off x="812964" y="783733"/>
          <a:ext cx="7252625" cy="4828791"/>
        </p:xfrm>
        <a:graphic>
          <a:graphicData uri="http://schemas.openxmlformats.org/presentationml/2006/ole">
            <mc:AlternateContent xmlns:mc="http://schemas.openxmlformats.org/markup-compatibility/2006">
              <mc:Choice xmlns:v="urn:schemas-microsoft-com:vml" Requires="v">
                <p:oleObj spid="_x0000_s3185" name="文書" r:id="rId4" imgW="6098471" imgH="4061199" progId="Word.Document.12">
                  <p:embed/>
                </p:oleObj>
              </mc:Choice>
              <mc:Fallback>
                <p:oleObj name="文書" r:id="rId4" imgW="6098471" imgH="4061199" progId="Word.Document.12">
                  <p:embed/>
                  <p:pic>
                    <p:nvPicPr>
                      <p:cNvPr id="0" name=""/>
                      <p:cNvPicPr/>
                      <p:nvPr/>
                    </p:nvPicPr>
                    <p:blipFill>
                      <a:blip r:embed="rId5"/>
                      <a:stretch>
                        <a:fillRect/>
                      </a:stretch>
                    </p:blipFill>
                    <p:spPr>
                      <a:xfrm>
                        <a:off x="812964" y="783733"/>
                        <a:ext cx="7252625" cy="4828791"/>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nvPr>
        </p:nvGraphicFramePr>
        <p:xfrm>
          <a:off x="-218940" y="2396358"/>
          <a:ext cx="9362940" cy="4803612"/>
        </p:xfrm>
        <a:graphic>
          <a:graphicData uri="http://schemas.openxmlformats.org/presentationml/2006/ole">
            <mc:AlternateContent xmlns:mc="http://schemas.openxmlformats.org/markup-compatibility/2006">
              <mc:Choice xmlns:v="urn:schemas-microsoft-com:vml" Requires="v">
                <p:oleObj spid="_x0000_s3186" name="文書" r:id="rId6" imgW="7970215" imgH="4088900" progId="Word.Document.12">
                  <p:embed/>
                </p:oleObj>
              </mc:Choice>
              <mc:Fallback>
                <p:oleObj name="文書" r:id="rId6" imgW="7970215" imgH="4088900" progId="Word.Document.12">
                  <p:embed/>
                  <p:pic>
                    <p:nvPicPr>
                      <p:cNvPr id="0" name=""/>
                      <p:cNvPicPr/>
                      <p:nvPr/>
                    </p:nvPicPr>
                    <p:blipFill>
                      <a:blip r:embed="rId7"/>
                      <a:stretch>
                        <a:fillRect/>
                      </a:stretch>
                    </p:blipFill>
                    <p:spPr>
                      <a:xfrm>
                        <a:off x="-218940" y="2396358"/>
                        <a:ext cx="9362940" cy="4803612"/>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nvPr>
        </p:nvGraphicFramePr>
        <p:xfrm>
          <a:off x="0" y="3894083"/>
          <a:ext cx="8735006" cy="4346412"/>
        </p:xfrm>
        <a:graphic>
          <a:graphicData uri="http://schemas.openxmlformats.org/presentationml/2006/ole">
            <mc:AlternateContent xmlns:mc="http://schemas.openxmlformats.org/markup-compatibility/2006">
              <mc:Choice xmlns:v="urn:schemas-microsoft-com:vml" Requires="v">
                <p:oleObj spid="_x0000_s3187" name="文書" r:id="rId8" imgW="8218929" imgH="4088900" progId="Word.Document.12">
                  <p:embed/>
                </p:oleObj>
              </mc:Choice>
              <mc:Fallback>
                <p:oleObj name="文書" r:id="rId8" imgW="8218929" imgH="4088900" progId="Word.Document.12">
                  <p:embed/>
                  <p:pic>
                    <p:nvPicPr>
                      <p:cNvPr id="0" name=""/>
                      <p:cNvPicPr/>
                      <p:nvPr/>
                    </p:nvPicPr>
                    <p:blipFill>
                      <a:blip r:embed="rId9"/>
                      <a:stretch>
                        <a:fillRect/>
                      </a:stretch>
                    </p:blipFill>
                    <p:spPr>
                      <a:xfrm>
                        <a:off x="0" y="3894083"/>
                        <a:ext cx="8735006" cy="4346412"/>
                      </a:xfrm>
                      <a:prstGeom prst="rect">
                        <a:avLst/>
                      </a:prstGeom>
                    </p:spPr>
                  </p:pic>
                </p:oleObj>
              </mc:Fallback>
            </mc:AlternateContent>
          </a:graphicData>
        </a:graphic>
      </p:graphicFrame>
    </p:spTree>
    <p:extLst>
      <p:ext uri="{BB962C8B-B14F-4D97-AF65-F5344CB8AC3E}">
        <p14:creationId xmlns:p14="http://schemas.microsoft.com/office/powerpoint/2010/main" val="15737122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260648"/>
            <a:ext cx="8964488" cy="6152605"/>
          </a:xfrm>
        </p:spPr>
        <p:txBody>
          <a:bodyPr>
            <a:normAutofit/>
          </a:bodyPr>
          <a:lstStyle/>
          <a:p>
            <a:pPr algn="l"/>
            <a:r>
              <a:rPr kumimoji="1" lang="en-US" altLang="ja-JP" sz="2800" dirty="0" smtClean="0"/>
              <a:t>【</a:t>
            </a:r>
            <a:r>
              <a:rPr kumimoji="1" lang="ja-JP" altLang="en-US" sz="2800" dirty="0" smtClean="0"/>
              <a:t>参考資料</a:t>
            </a:r>
            <a:r>
              <a:rPr kumimoji="1" lang="en-US" altLang="ja-JP" sz="2800" dirty="0" smtClean="0"/>
              <a:t>】</a:t>
            </a:r>
            <a:br>
              <a:rPr kumimoji="1" lang="en-US" altLang="ja-JP" sz="2800" dirty="0" smtClean="0"/>
            </a:br>
            <a:r>
              <a:rPr kumimoji="1" lang="ja-JP" altLang="en-US" sz="2800" dirty="0" smtClean="0"/>
              <a:t>○</a:t>
            </a:r>
            <a:r>
              <a:rPr lang="ja-JP" altLang="en-US" sz="2800" dirty="0" smtClean="0"/>
              <a:t>消費者教育読本ＷＥＢ版「ハカセといっしょに消費者の</a:t>
            </a:r>
            <a:r>
              <a:rPr lang="en-US" altLang="ja-JP" sz="2800" dirty="0" smtClean="0"/>
              <a:t/>
            </a:r>
            <a:br>
              <a:rPr lang="en-US" altLang="ja-JP" sz="2800" dirty="0" smtClean="0"/>
            </a:br>
            <a:r>
              <a:rPr lang="ja-JP" altLang="en-US" sz="2800" dirty="0"/>
              <a:t>　</a:t>
            </a:r>
            <a:r>
              <a:rPr lang="ja-JP" altLang="en-US" sz="2800" dirty="0" smtClean="0"/>
              <a:t>　　　　　　　　　　　　　　　　　時間へＧＯ！］　</a:t>
            </a:r>
            <a:r>
              <a:rPr lang="en-US" altLang="ja-JP" sz="2800" dirty="0" smtClean="0"/>
              <a:t/>
            </a:r>
            <a:br>
              <a:rPr lang="en-US" altLang="ja-JP" sz="2800" dirty="0" smtClean="0"/>
            </a:br>
            <a:r>
              <a:rPr lang="ja-JP" altLang="en-US" sz="2800" dirty="0"/>
              <a:t>　</a:t>
            </a:r>
            <a:r>
              <a:rPr lang="ja-JP" altLang="en-US" sz="2800" dirty="0" smtClean="0"/>
              <a:t>　　　　　　　　                     東京都消費生活総合センター</a:t>
            </a:r>
            <a:r>
              <a:rPr lang="en-US" altLang="ja-JP" sz="2800" dirty="0" smtClean="0"/>
              <a:t/>
            </a:r>
            <a:br>
              <a:rPr lang="en-US" altLang="ja-JP" sz="2800" dirty="0" smtClean="0"/>
            </a:br>
            <a:r>
              <a:rPr lang="ja-JP" altLang="en-US" sz="2800" dirty="0" smtClean="0"/>
              <a:t>○困ったなあ・・・どうしよう？　　　　　　　　　　　　　　　</a:t>
            </a:r>
            <a:r>
              <a:rPr lang="en-US" altLang="ja-JP" sz="2800" dirty="0" smtClean="0"/>
              <a:t/>
            </a:r>
            <a:br>
              <a:rPr lang="en-US" altLang="ja-JP" sz="2800" dirty="0" smtClean="0"/>
            </a:br>
            <a:r>
              <a:rPr lang="ja-JP" altLang="en-US" sz="2800" dirty="0"/>
              <a:t>　</a:t>
            </a:r>
            <a:r>
              <a:rPr lang="ja-JP" altLang="en-US" sz="2800" dirty="0" smtClean="0"/>
              <a:t>　                                       鳥取県生活環境部</a:t>
            </a:r>
            <a:r>
              <a:rPr lang="en-US" altLang="ja-JP" sz="2800" dirty="0" smtClean="0"/>
              <a:t/>
            </a:r>
            <a:br>
              <a:rPr lang="en-US" altLang="ja-JP" sz="2800" dirty="0" smtClean="0"/>
            </a:br>
            <a:r>
              <a:rPr lang="en-US" altLang="ja-JP" sz="2800" dirty="0"/>
              <a:t> </a:t>
            </a:r>
            <a:r>
              <a:rPr lang="en-US" altLang="ja-JP" sz="2800" dirty="0" smtClean="0"/>
              <a:t>                                            </a:t>
            </a:r>
            <a:r>
              <a:rPr lang="ja-JP" altLang="en-US" sz="2800" dirty="0" smtClean="0"/>
              <a:t>くらしの安心局</a:t>
            </a:r>
            <a:r>
              <a:rPr lang="ja-JP" altLang="en-US" sz="2800" dirty="0"/>
              <a:t>消費生活センター</a:t>
            </a:r>
            <a:r>
              <a:rPr lang="en-US" altLang="ja-JP" sz="2800" dirty="0"/>
              <a:t/>
            </a:r>
            <a:br>
              <a:rPr lang="en-US" altLang="ja-JP" sz="2800" dirty="0"/>
            </a:br>
            <a:r>
              <a:rPr lang="ja-JP" altLang="en-US" sz="2800" dirty="0" smtClean="0"/>
              <a:t>○「社会生活授業パック」毎日の生活で困ったとき、</a:t>
            </a:r>
            <a:r>
              <a:rPr lang="en-US" altLang="ja-JP" sz="2800" dirty="0" smtClean="0"/>
              <a:t/>
            </a:r>
            <a:br>
              <a:rPr lang="en-US" altLang="ja-JP" sz="2800" dirty="0" smtClean="0"/>
            </a:br>
            <a:r>
              <a:rPr lang="ja-JP" altLang="en-US" sz="2800" dirty="0" smtClean="0"/>
              <a:t>　　どうすればいいかな？</a:t>
            </a:r>
            <a:r>
              <a:rPr lang="en-US" altLang="ja-JP" sz="2800" dirty="0" smtClean="0"/>
              <a:t/>
            </a:r>
            <a:br>
              <a:rPr lang="en-US" altLang="ja-JP" sz="2800" dirty="0" smtClean="0"/>
            </a:br>
            <a:r>
              <a:rPr lang="ja-JP" altLang="en-US" sz="2800" dirty="0"/>
              <a:t>　</a:t>
            </a:r>
            <a:r>
              <a:rPr lang="ja-JP" altLang="en-US" sz="2800" dirty="0" smtClean="0"/>
              <a:t>　　　　　　　　　　　　　　　 岡山県消費生活センター</a:t>
            </a:r>
            <a:r>
              <a:rPr lang="en-US" altLang="ja-JP" sz="2800" dirty="0" smtClean="0"/>
              <a:t/>
            </a:r>
            <a:br>
              <a:rPr lang="en-US" altLang="ja-JP" sz="2800" dirty="0" smtClean="0"/>
            </a:br>
            <a:r>
              <a:rPr lang="ja-JP" altLang="en-US" sz="2800" dirty="0" smtClean="0"/>
              <a:t>○やりくり上手になろう　　</a:t>
            </a:r>
            <a:r>
              <a:rPr lang="ja-JP" altLang="en-US" sz="2800" dirty="0"/>
              <a:t>岩手</a:t>
            </a:r>
            <a:r>
              <a:rPr lang="ja-JP" altLang="en-US" sz="2800" dirty="0" smtClean="0"/>
              <a:t>県立県民生活センター</a:t>
            </a:r>
            <a:r>
              <a:rPr lang="en-US" altLang="ja-JP" sz="2800" dirty="0" smtClean="0"/>
              <a:t/>
            </a:r>
            <a:br>
              <a:rPr lang="en-US" altLang="ja-JP" sz="2800" dirty="0" smtClean="0"/>
            </a:br>
            <a:r>
              <a:rPr lang="ja-JP" altLang="en-US" sz="2800" dirty="0"/>
              <a:t>　</a:t>
            </a:r>
            <a:r>
              <a:rPr lang="ja-JP" altLang="en-US" sz="2800" dirty="0" smtClean="0"/>
              <a:t>　　　　</a:t>
            </a:r>
            <a:endParaRPr kumimoji="1" lang="ja-JP" altLang="en-US" sz="2800" dirty="0"/>
          </a:p>
        </p:txBody>
      </p:sp>
      <p:sp>
        <p:nvSpPr>
          <p:cNvPr id="4" name="スライド番号プレースホルダー 3"/>
          <p:cNvSpPr>
            <a:spLocks noGrp="1"/>
          </p:cNvSpPr>
          <p:nvPr>
            <p:ph type="sldNum" sz="quarter" idx="12"/>
          </p:nvPr>
        </p:nvSpPr>
        <p:spPr/>
        <p:txBody>
          <a:bodyPr/>
          <a:lstStyle/>
          <a:p>
            <a:fld id="{5132AF14-9036-41F2-ADAA-8957372783BF}" type="slidenum">
              <a:rPr kumimoji="1" lang="ja-JP" altLang="en-US" smtClean="0"/>
              <a:t>25</a:t>
            </a:fld>
            <a:endParaRPr kumimoji="1" lang="ja-JP" altLang="en-US"/>
          </a:p>
        </p:txBody>
      </p:sp>
    </p:spTree>
    <p:extLst>
      <p:ext uri="{BB962C8B-B14F-4D97-AF65-F5344CB8AC3E}">
        <p14:creationId xmlns:p14="http://schemas.microsoft.com/office/powerpoint/2010/main" val="3573468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3034482002"/>
              </p:ext>
            </p:extLst>
          </p:nvPr>
        </p:nvGraphicFramePr>
        <p:xfrm>
          <a:off x="1122730" y="672936"/>
          <a:ext cx="6898540" cy="1246993"/>
        </p:xfrm>
        <a:graphic>
          <a:graphicData uri="http://schemas.openxmlformats.org/presentationml/2006/ole">
            <mc:AlternateContent xmlns:mc="http://schemas.openxmlformats.org/markup-compatibility/2006">
              <mc:Choice xmlns:v="urn:schemas-microsoft-com:vml" Requires="v">
                <p:oleObj spid="_x0000_s13508" name="Document" r:id="rId4" imgW="5387192" imgH="823798" progId="Word.Document.12">
                  <p:embed/>
                </p:oleObj>
              </mc:Choice>
              <mc:Fallback>
                <p:oleObj name="Document" r:id="rId4" imgW="5387192" imgH="823798" progId="Word.Document.12">
                  <p:embed/>
                  <p:pic>
                    <p:nvPicPr>
                      <p:cNvPr id="0" name=""/>
                      <p:cNvPicPr/>
                      <p:nvPr/>
                    </p:nvPicPr>
                    <p:blipFill>
                      <a:blip r:embed="rId5"/>
                      <a:stretch>
                        <a:fillRect/>
                      </a:stretch>
                    </p:blipFill>
                    <p:spPr>
                      <a:xfrm>
                        <a:off x="1122730" y="672936"/>
                        <a:ext cx="6898540" cy="1246993"/>
                      </a:xfrm>
                      <a:prstGeom prst="rect">
                        <a:avLst/>
                      </a:prstGeom>
                      <a:solidFill>
                        <a:schemeClr val="accent6">
                          <a:lumMod val="60000"/>
                          <a:lumOff val="40000"/>
                        </a:schemeClr>
                      </a:solidFill>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2824327918"/>
              </p:ext>
            </p:extLst>
          </p:nvPr>
        </p:nvGraphicFramePr>
        <p:xfrm>
          <a:off x="748145" y="2164671"/>
          <a:ext cx="10719511" cy="2169426"/>
        </p:xfrm>
        <a:graphic>
          <a:graphicData uri="http://schemas.openxmlformats.org/presentationml/2006/ole">
            <mc:AlternateContent xmlns:mc="http://schemas.openxmlformats.org/markup-compatibility/2006">
              <mc:Choice xmlns:v="urn:schemas-microsoft-com:vml" Requires="v">
                <p:oleObj spid="_x0000_s13509" name="Document" r:id="rId6" imgW="7334429" imgH="1483772" progId="Word.Document.12">
                  <p:embed/>
                </p:oleObj>
              </mc:Choice>
              <mc:Fallback>
                <p:oleObj name="Document" r:id="rId6" imgW="7334429" imgH="1483772" progId="Word.Document.12">
                  <p:embed/>
                  <p:pic>
                    <p:nvPicPr>
                      <p:cNvPr id="0" name=""/>
                      <p:cNvPicPr/>
                      <p:nvPr/>
                    </p:nvPicPr>
                    <p:blipFill>
                      <a:blip r:embed="rId7"/>
                      <a:stretch>
                        <a:fillRect/>
                      </a:stretch>
                    </p:blipFill>
                    <p:spPr>
                      <a:xfrm>
                        <a:off x="748145" y="2164671"/>
                        <a:ext cx="10719511" cy="2169426"/>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23350783"/>
              </p:ext>
            </p:extLst>
          </p:nvPr>
        </p:nvGraphicFramePr>
        <p:xfrm>
          <a:off x="1568779" y="3016295"/>
          <a:ext cx="7911812" cy="1095263"/>
        </p:xfrm>
        <a:graphic>
          <a:graphicData uri="http://schemas.openxmlformats.org/presentationml/2006/ole">
            <mc:AlternateContent xmlns:mc="http://schemas.openxmlformats.org/markup-compatibility/2006">
              <mc:Choice xmlns:v="urn:schemas-microsoft-com:vml" Requires="v">
                <p:oleObj spid="_x0000_s13510" name="文書" r:id="rId8" imgW="6207721" imgH="858360" progId="Word.Document.12">
                  <p:embed/>
                </p:oleObj>
              </mc:Choice>
              <mc:Fallback>
                <p:oleObj name="文書" r:id="rId8" imgW="6207721" imgH="858360" progId="Word.Document.12">
                  <p:embed/>
                  <p:pic>
                    <p:nvPicPr>
                      <p:cNvPr id="0" name=""/>
                      <p:cNvPicPr/>
                      <p:nvPr/>
                    </p:nvPicPr>
                    <p:blipFill>
                      <a:blip r:embed="rId9"/>
                      <a:stretch>
                        <a:fillRect/>
                      </a:stretch>
                    </p:blipFill>
                    <p:spPr>
                      <a:xfrm>
                        <a:off x="1568779" y="3016295"/>
                        <a:ext cx="7911812" cy="1095263"/>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1718376130"/>
              </p:ext>
            </p:extLst>
          </p:nvPr>
        </p:nvGraphicFramePr>
        <p:xfrm>
          <a:off x="1566728" y="3981959"/>
          <a:ext cx="8538146" cy="1385585"/>
        </p:xfrm>
        <a:graphic>
          <a:graphicData uri="http://schemas.openxmlformats.org/presentationml/2006/ole">
            <mc:AlternateContent xmlns:mc="http://schemas.openxmlformats.org/markup-compatibility/2006">
              <mc:Choice xmlns:v="urn:schemas-microsoft-com:vml" Requires="v">
                <p:oleObj spid="_x0000_s13511" name="文書" r:id="rId10" imgW="6098471" imgH="988229" progId="Word.Document.12">
                  <p:embed/>
                </p:oleObj>
              </mc:Choice>
              <mc:Fallback>
                <p:oleObj name="文書" r:id="rId10" imgW="6098471" imgH="988229" progId="Word.Document.12">
                  <p:embed/>
                  <p:pic>
                    <p:nvPicPr>
                      <p:cNvPr id="0" name=""/>
                      <p:cNvPicPr/>
                      <p:nvPr/>
                    </p:nvPicPr>
                    <p:blipFill>
                      <a:blip r:embed="rId11"/>
                      <a:stretch>
                        <a:fillRect/>
                      </a:stretch>
                    </p:blipFill>
                    <p:spPr>
                      <a:xfrm>
                        <a:off x="1566728" y="3981959"/>
                        <a:ext cx="8538146" cy="1385585"/>
                      </a:xfrm>
                      <a:prstGeom prst="rect">
                        <a:avLst/>
                      </a:prstGeom>
                    </p:spPr>
                  </p:pic>
                </p:oleObj>
              </mc:Fallback>
            </mc:AlternateContent>
          </a:graphicData>
        </a:graphic>
      </p:graphicFrame>
      <p:sp>
        <p:nvSpPr>
          <p:cNvPr id="6" name="スライド番号プレースホルダー 5"/>
          <p:cNvSpPr>
            <a:spLocks noGrp="1"/>
          </p:cNvSpPr>
          <p:nvPr>
            <p:ph type="sldNum" sz="quarter" idx="12"/>
          </p:nvPr>
        </p:nvSpPr>
        <p:spPr/>
        <p:txBody>
          <a:bodyPr/>
          <a:lstStyle/>
          <a:p>
            <a:fld id="{88E23F40-F4EB-456F-B020-67D312BD4995}" type="slidenum">
              <a:rPr kumimoji="1" lang="ja-JP" altLang="en-US" smtClean="0"/>
              <a:t>3</a:t>
            </a:fld>
            <a:endParaRPr kumimoji="1" lang="ja-JP" altLang="en-US"/>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66373978"/>
              </p:ext>
            </p:extLst>
          </p:nvPr>
        </p:nvGraphicFramePr>
        <p:xfrm>
          <a:off x="171042" y="4775994"/>
          <a:ext cx="8650287" cy="4164012"/>
        </p:xfrm>
        <a:graphic>
          <a:graphicData uri="http://schemas.openxmlformats.org/presentationml/2006/ole">
            <mc:AlternateContent xmlns:mc="http://schemas.openxmlformats.org/markup-compatibility/2006">
              <mc:Choice xmlns:v="urn:schemas-microsoft-com:vml" Requires="v">
                <p:oleObj spid="_x0000_s13512" name="文書" r:id="rId12" imgW="8650869" imgH="4164087" progId="Word.Document.12">
                  <p:embed/>
                </p:oleObj>
              </mc:Choice>
              <mc:Fallback>
                <p:oleObj name="文書" r:id="rId12" imgW="8650869" imgH="4164087" progId="Word.Document.12">
                  <p:embed/>
                  <p:pic>
                    <p:nvPicPr>
                      <p:cNvPr id="0" name=""/>
                      <p:cNvPicPr/>
                      <p:nvPr/>
                    </p:nvPicPr>
                    <p:blipFill>
                      <a:blip r:embed="rId13"/>
                      <a:stretch>
                        <a:fillRect/>
                      </a:stretch>
                    </p:blipFill>
                    <p:spPr>
                      <a:xfrm>
                        <a:off x="171042" y="4775994"/>
                        <a:ext cx="8650287" cy="4164012"/>
                      </a:xfrm>
                      <a:prstGeom prst="rect">
                        <a:avLst/>
                      </a:prstGeom>
                    </p:spPr>
                  </p:pic>
                </p:oleObj>
              </mc:Fallback>
            </mc:AlternateContent>
          </a:graphicData>
        </a:graphic>
      </p:graphicFrame>
    </p:spTree>
    <p:extLst>
      <p:ext uri="{BB962C8B-B14F-4D97-AF65-F5344CB8AC3E}">
        <p14:creationId xmlns:p14="http://schemas.microsoft.com/office/powerpoint/2010/main" val="368412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2914812447"/>
              </p:ext>
            </p:extLst>
          </p:nvPr>
        </p:nvGraphicFramePr>
        <p:xfrm>
          <a:off x="290513" y="290513"/>
          <a:ext cx="8534400" cy="2714625"/>
        </p:xfrm>
        <a:graphic>
          <a:graphicData uri="http://schemas.openxmlformats.org/presentationml/2006/ole">
            <mc:AlternateContent xmlns:mc="http://schemas.openxmlformats.org/markup-compatibility/2006">
              <mc:Choice xmlns:v="urn:schemas-microsoft-com:vml" Requires="v">
                <p:oleObj spid="_x0000_s7281" name="文書" r:id="rId4" imgW="8612736" imgH="2741283" progId="Word.Document.12">
                  <p:embed/>
                </p:oleObj>
              </mc:Choice>
              <mc:Fallback>
                <p:oleObj name="文書" r:id="rId4" imgW="8612736" imgH="2741283" progId="Word.Document.12">
                  <p:embed/>
                  <p:pic>
                    <p:nvPicPr>
                      <p:cNvPr id="0" name=""/>
                      <p:cNvPicPr/>
                      <p:nvPr/>
                    </p:nvPicPr>
                    <p:blipFill>
                      <a:blip r:embed="rId5"/>
                      <a:stretch>
                        <a:fillRect/>
                      </a:stretch>
                    </p:blipFill>
                    <p:spPr>
                      <a:xfrm>
                        <a:off x="290513" y="290513"/>
                        <a:ext cx="8534400" cy="2714625"/>
                      </a:xfrm>
                      <a:prstGeom prst="rect">
                        <a:avLst/>
                      </a:prstGeom>
                      <a:ln w="28575">
                        <a:solidFill>
                          <a:schemeClr val="tx1"/>
                        </a:solidFill>
                      </a:ln>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3393857271"/>
              </p:ext>
            </p:extLst>
          </p:nvPr>
        </p:nvGraphicFramePr>
        <p:xfrm>
          <a:off x="130175" y="4208463"/>
          <a:ext cx="3992563" cy="2482850"/>
        </p:xfrm>
        <a:graphic>
          <a:graphicData uri="http://schemas.openxmlformats.org/presentationml/2006/ole">
            <mc:AlternateContent xmlns:mc="http://schemas.openxmlformats.org/markup-compatibility/2006">
              <mc:Choice xmlns:v="urn:schemas-microsoft-com:vml" Requires="v">
                <p:oleObj spid="_x0000_s7282" name="文書" r:id="rId6" imgW="3184127" imgH="1995524" progId="Word.Document.12">
                  <p:embed/>
                </p:oleObj>
              </mc:Choice>
              <mc:Fallback>
                <p:oleObj name="文書" r:id="rId6" imgW="3184127" imgH="1995524" progId="Word.Document.12">
                  <p:embed/>
                  <p:pic>
                    <p:nvPicPr>
                      <p:cNvPr id="0" name=""/>
                      <p:cNvPicPr/>
                      <p:nvPr/>
                    </p:nvPicPr>
                    <p:blipFill>
                      <a:blip r:embed="rId7"/>
                      <a:stretch>
                        <a:fillRect/>
                      </a:stretch>
                    </p:blipFill>
                    <p:spPr>
                      <a:xfrm>
                        <a:off x="130175" y="4208463"/>
                        <a:ext cx="3992563" cy="2482850"/>
                      </a:xfrm>
                      <a:prstGeom prst="rect">
                        <a:avLst/>
                      </a:prstGeom>
                      <a:ln w="28575">
                        <a:solidFill>
                          <a:schemeClr val="tx1"/>
                        </a:solidFill>
                      </a:ln>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1165659109"/>
              </p:ext>
            </p:extLst>
          </p:nvPr>
        </p:nvGraphicFramePr>
        <p:xfrm>
          <a:off x="5154231" y="3241579"/>
          <a:ext cx="3801953" cy="3393772"/>
        </p:xfrm>
        <a:graphic>
          <a:graphicData uri="http://schemas.openxmlformats.org/presentationml/2006/ole">
            <mc:AlternateContent xmlns:mc="http://schemas.openxmlformats.org/markup-compatibility/2006">
              <mc:Choice xmlns:v="urn:schemas-microsoft-com:vml" Requires="v">
                <p:oleObj spid="_x0000_s7283" name="Document" r:id="rId8" imgW="3574119" imgH="3200858" progId="Word.Document.12">
                  <p:embed/>
                </p:oleObj>
              </mc:Choice>
              <mc:Fallback>
                <p:oleObj name="Document" r:id="rId8" imgW="3574119" imgH="3200858" progId="Word.Document.12">
                  <p:embed/>
                  <p:pic>
                    <p:nvPicPr>
                      <p:cNvPr id="0" name=""/>
                      <p:cNvPicPr/>
                      <p:nvPr/>
                    </p:nvPicPr>
                    <p:blipFill>
                      <a:blip r:embed="rId9"/>
                      <a:stretch>
                        <a:fillRect/>
                      </a:stretch>
                    </p:blipFill>
                    <p:spPr>
                      <a:xfrm>
                        <a:off x="5154231" y="3241579"/>
                        <a:ext cx="3801953" cy="3393772"/>
                      </a:xfrm>
                      <a:prstGeom prst="rect">
                        <a:avLst/>
                      </a:prstGeom>
                      <a:ln w="28575">
                        <a:solidFill>
                          <a:schemeClr val="tx1"/>
                        </a:solidFill>
                        <a:prstDash val="solid"/>
                      </a:ln>
                    </p:spPr>
                  </p:pic>
                </p:oleObj>
              </mc:Fallback>
            </mc:AlternateContent>
          </a:graphicData>
        </a:graphic>
      </p:graphicFrame>
      <p:pic>
        <p:nvPicPr>
          <p:cNvPr id="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56708" y="1726609"/>
            <a:ext cx="2177935" cy="229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1355834" y="4572900"/>
            <a:ext cx="1303582" cy="1569660"/>
          </a:xfrm>
          <a:prstGeom prst="rect">
            <a:avLst/>
          </a:prstGeom>
          <a:noFill/>
        </p:spPr>
        <p:txBody>
          <a:bodyPr wrap="square" rtlCol="0">
            <a:spAutoFit/>
          </a:bodyPr>
          <a:lstStyle/>
          <a:p>
            <a:r>
              <a:rPr kumimoji="1" lang="ja-JP" altLang="en-US" sz="9600" dirty="0" smtClean="0">
                <a:solidFill>
                  <a:srgbClr val="FF0000"/>
                </a:solidFill>
              </a:rPr>
              <a:t>○</a:t>
            </a:r>
            <a:endParaRPr kumimoji="1" lang="ja-JP" altLang="en-US" sz="9600" dirty="0">
              <a:solidFill>
                <a:srgbClr val="FF0000"/>
              </a:solidFill>
            </a:endParaRPr>
          </a:p>
        </p:txBody>
      </p:sp>
      <p:sp>
        <p:nvSpPr>
          <p:cNvPr id="6" name="スライド番号プレースホルダー 5"/>
          <p:cNvSpPr>
            <a:spLocks noGrp="1"/>
          </p:cNvSpPr>
          <p:nvPr>
            <p:ph type="sldNum" sz="quarter" idx="12"/>
          </p:nvPr>
        </p:nvSpPr>
        <p:spPr/>
        <p:txBody>
          <a:bodyPr/>
          <a:lstStyle/>
          <a:p>
            <a:fld id="{88E23F40-F4EB-456F-B020-67D312BD4995}" type="slidenum">
              <a:rPr kumimoji="1" lang="ja-JP" altLang="en-US" smtClean="0"/>
              <a:t>4</a:t>
            </a:fld>
            <a:endParaRPr kumimoji="1" lang="ja-JP" altLang="en-US"/>
          </a:p>
        </p:txBody>
      </p:sp>
      <p:sp>
        <p:nvSpPr>
          <p:cNvPr id="8" name="テキスト ボックス 7"/>
          <p:cNvSpPr txBox="1"/>
          <p:nvPr/>
        </p:nvSpPr>
        <p:spPr>
          <a:xfrm>
            <a:off x="6432331" y="4079823"/>
            <a:ext cx="1303582" cy="1569660"/>
          </a:xfrm>
          <a:prstGeom prst="rect">
            <a:avLst/>
          </a:prstGeom>
          <a:noFill/>
        </p:spPr>
        <p:txBody>
          <a:bodyPr wrap="square" rtlCol="0">
            <a:spAutoFit/>
          </a:bodyPr>
          <a:lstStyle/>
          <a:p>
            <a:r>
              <a:rPr kumimoji="1" lang="en-US" altLang="ja-JP" sz="9600" dirty="0" smtClean="0"/>
              <a:t>×</a:t>
            </a:r>
            <a:endParaRPr kumimoji="1" lang="ja-JP" altLang="en-US" sz="9600" dirty="0"/>
          </a:p>
        </p:txBody>
      </p:sp>
    </p:spTree>
    <p:extLst>
      <p:ext uri="{BB962C8B-B14F-4D97-AF65-F5344CB8AC3E}">
        <p14:creationId xmlns:p14="http://schemas.microsoft.com/office/powerpoint/2010/main" val="229894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382571310"/>
              </p:ext>
            </p:extLst>
          </p:nvPr>
        </p:nvGraphicFramePr>
        <p:xfrm>
          <a:off x="346363" y="645688"/>
          <a:ext cx="8981968" cy="4507634"/>
        </p:xfrm>
        <a:graphic>
          <a:graphicData uri="http://schemas.openxmlformats.org/presentationml/2006/ole">
            <mc:AlternateContent xmlns:mc="http://schemas.openxmlformats.org/markup-compatibility/2006">
              <mc:Choice xmlns:v="urn:schemas-microsoft-com:vml" Requires="v">
                <p:oleObj spid="_x0000_s23639" name="文書" r:id="rId4" imgW="8136155" imgH="4083144" progId="Word.Document.12">
                  <p:embed/>
                </p:oleObj>
              </mc:Choice>
              <mc:Fallback>
                <p:oleObj name="文書" r:id="rId4" imgW="8136155" imgH="4083144" progId="Word.Document.12">
                  <p:embed/>
                  <p:pic>
                    <p:nvPicPr>
                      <p:cNvPr id="0" name=""/>
                      <p:cNvPicPr/>
                      <p:nvPr/>
                    </p:nvPicPr>
                    <p:blipFill>
                      <a:blip r:embed="rId5"/>
                      <a:stretch>
                        <a:fillRect/>
                      </a:stretch>
                    </p:blipFill>
                    <p:spPr>
                      <a:xfrm>
                        <a:off x="346363" y="645688"/>
                        <a:ext cx="8981968" cy="4507634"/>
                      </a:xfrm>
                      <a:prstGeom prst="rect">
                        <a:avLst/>
                      </a:prstGeom>
                    </p:spPr>
                  </p:pic>
                </p:oleObj>
              </mc:Fallback>
            </mc:AlternateContent>
          </a:graphicData>
        </a:graphic>
      </p:graphicFrame>
      <p:sp>
        <p:nvSpPr>
          <p:cNvPr id="3" name="角丸四角形吹き出し 2"/>
          <p:cNvSpPr/>
          <p:nvPr/>
        </p:nvSpPr>
        <p:spPr>
          <a:xfrm>
            <a:off x="346363" y="401781"/>
            <a:ext cx="8645235" cy="1343891"/>
          </a:xfrm>
          <a:prstGeom prst="wedgeRoundRectCallout">
            <a:avLst>
              <a:gd name="adj1" fmla="val -40017"/>
              <a:gd name="adj2" fmla="val 121263"/>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538" y="2733982"/>
            <a:ext cx="2271097" cy="3265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オブジェクト 4"/>
          <p:cNvGraphicFramePr>
            <a:graphicFrameLocks noChangeAspect="1"/>
          </p:cNvGraphicFramePr>
          <p:nvPr>
            <p:extLst>
              <p:ext uri="{D42A27DB-BD31-4B8C-83A1-F6EECF244321}">
                <p14:modId xmlns:p14="http://schemas.microsoft.com/office/powerpoint/2010/main" val="1198611044"/>
              </p:ext>
            </p:extLst>
          </p:nvPr>
        </p:nvGraphicFramePr>
        <p:xfrm>
          <a:off x="2019300" y="2495550"/>
          <a:ext cx="7010400" cy="2781300"/>
        </p:xfrm>
        <a:graphic>
          <a:graphicData uri="http://schemas.openxmlformats.org/presentationml/2006/ole">
            <mc:AlternateContent xmlns:mc="http://schemas.openxmlformats.org/markup-compatibility/2006">
              <mc:Choice xmlns:v="urn:schemas-microsoft-com:vml" Requires="v">
                <p:oleObj spid="_x0000_s23640" name="文書" r:id="rId7" imgW="6891291" imgH="2739844" progId="Word.Document.12">
                  <p:embed/>
                </p:oleObj>
              </mc:Choice>
              <mc:Fallback>
                <p:oleObj name="文書" r:id="rId7" imgW="6891291" imgH="2739844" progId="Word.Document.12">
                  <p:embed/>
                  <p:pic>
                    <p:nvPicPr>
                      <p:cNvPr id="0" name=""/>
                      <p:cNvPicPr/>
                      <p:nvPr/>
                    </p:nvPicPr>
                    <p:blipFill>
                      <a:blip r:embed="rId8"/>
                      <a:stretch>
                        <a:fillRect/>
                      </a:stretch>
                    </p:blipFill>
                    <p:spPr>
                      <a:xfrm>
                        <a:off x="2019300" y="2495550"/>
                        <a:ext cx="7010400" cy="2781300"/>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900438008"/>
              </p:ext>
            </p:extLst>
          </p:nvPr>
        </p:nvGraphicFramePr>
        <p:xfrm>
          <a:off x="1544135" y="4991086"/>
          <a:ext cx="9167207" cy="4651935"/>
        </p:xfrm>
        <a:graphic>
          <a:graphicData uri="http://schemas.openxmlformats.org/presentationml/2006/ole">
            <mc:AlternateContent xmlns:mc="http://schemas.openxmlformats.org/markup-compatibility/2006">
              <mc:Choice xmlns:v="urn:schemas-microsoft-com:vml" Requires="v">
                <p:oleObj spid="_x0000_s23641" name="文書" r:id="rId9" imgW="8199977" imgH="4160130" progId="Word.Document.12">
                  <p:embed/>
                </p:oleObj>
              </mc:Choice>
              <mc:Fallback>
                <p:oleObj name="文書" r:id="rId9" imgW="8199977" imgH="4160130" progId="Word.Document.12">
                  <p:embed/>
                  <p:pic>
                    <p:nvPicPr>
                      <p:cNvPr id="0" name=""/>
                      <p:cNvPicPr/>
                      <p:nvPr/>
                    </p:nvPicPr>
                    <p:blipFill>
                      <a:blip r:embed="rId10"/>
                      <a:stretch>
                        <a:fillRect/>
                      </a:stretch>
                    </p:blipFill>
                    <p:spPr>
                      <a:xfrm>
                        <a:off x="1544135" y="4991086"/>
                        <a:ext cx="9167207" cy="4651935"/>
                      </a:xfrm>
                      <a:prstGeom prst="rect">
                        <a:avLst/>
                      </a:prstGeom>
                    </p:spPr>
                  </p:pic>
                </p:oleObj>
              </mc:Fallback>
            </mc:AlternateContent>
          </a:graphicData>
        </a:graphic>
      </p:graphicFrame>
    </p:spTree>
    <p:extLst>
      <p:ext uri="{BB962C8B-B14F-4D97-AF65-F5344CB8AC3E}">
        <p14:creationId xmlns:p14="http://schemas.microsoft.com/office/powerpoint/2010/main" val="255747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4290093038"/>
              </p:ext>
            </p:extLst>
          </p:nvPr>
        </p:nvGraphicFramePr>
        <p:xfrm>
          <a:off x="1502229" y="420955"/>
          <a:ext cx="5812972" cy="1739900"/>
        </p:xfrm>
        <a:graphic>
          <a:graphicData uri="http://schemas.openxmlformats.org/presentationml/2006/ole">
            <mc:AlternateContent xmlns:mc="http://schemas.openxmlformats.org/markup-compatibility/2006">
              <mc:Choice xmlns:v="urn:schemas-microsoft-com:vml" Requires="v">
                <p:oleObj spid="_x0000_s6257" name="Document" r:id="rId4" imgW="8417891" imgH="1739769" progId="Word.Document.12">
                  <p:embed/>
                </p:oleObj>
              </mc:Choice>
              <mc:Fallback>
                <p:oleObj name="Document" r:id="rId4" imgW="8417891" imgH="1739769" progId="Word.Document.12">
                  <p:embed/>
                  <p:pic>
                    <p:nvPicPr>
                      <p:cNvPr id="0" name=""/>
                      <p:cNvPicPr/>
                      <p:nvPr/>
                    </p:nvPicPr>
                    <p:blipFill>
                      <a:blip r:embed="rId5"/>
                      <a:stretch>
                        <a:fillRect/>
                      </a:stretch>
                    </p:blipFill>
                    <p:spPr>
                      <a:xfrm>
                        <a:off x="1502229" y="420955"/>
                        <a:ext cx="5812972" cy="1739900"/>
                      </a:xfrm>
                      <a:prstGeom prst="rect">
                        <a:avLst/>
                      </a:prstGeom>
                      <a:solidFill>
                        <a:schemeClr val="accent6">
                          <a:lumMod val="60000"/>
                          <a:lumOff val="40000"/>
                        </a:schemeClr>
                      </a:solidFill>
                      <a:ln w="28575">
                        <a:solidFill>
                          <a:schemeClr val="tx1"/>
                        </a:solidFill>
                        <a:prstDash val="solid"/>
                      </a:ln>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2158809203"/>
              </p:ext>
            </p:extLst>
          </p:nvPr>
        </p:nvGraphicFramePr>
        <p:xfrm>
          <a:off x="948395" y="2363768"/>
          <a:ext cx="8045450" cy="1333022"/>
        </p:xfrm>
        <a:graphic>
          <a:graphicData uri="http://schemas.openxmlformats.org/presentationml/2006/ole">
            <mc:AlternateContent xmlns:mc="http://schemas.openxmlformats.org/markup-compatibility/2006">
              <mc:Choice xmlns:v="urn:schemas-microsoft-com:vml" Requires="v">
                <p:oleObj spid="_x0000_s6258" name="Document" r:id="rId6" imgW="5750990" imgH="1134882" progId="Word.Document.12">
                  <p:embed/>
                </p:oleObj>
              </mc:Choice>
              <mc:Fallback>
                <p:oleObj name="Document" r:id="rId6" imgW="5750990" imgH="1134882" progId="Word.Document.12">
                  <p:embed/>
                  <p:pic>
                    <p:nvPicPr>
                      <p:cNvPr id="0" name=""/>
                      <p:cNvPicPr/>
                      <p:nvPr/>
                    </p:nvPicPr>
                    <p:blipFill>
                      <a:blip r:embed="rId7"/>
                      <a:stretch>
                        <a:fillRect/>
                      </a:stretch>
                    </p:blipFill>
                    <p:spPr>
                      <a:xfrm>
                        <a:off x="948395" y="2363768"/>
                        <a:ext cx="8045450" cy="1333022"/>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2940452944"/>
              </p:ext>
            </p:extLst>
          </p:nvPr>
        </p:nvGraphicFramePr>
        <p:xfrm>
          <a:off x="544513" y="3481388"/>
          <a:ext cx="7966075" cy="3113087"/>
        </p:xfrm>
        <a:graphic>
          <a:graphicData uri="http://schemas.openxmlformats.org/presentationml/2006/ole">
            <mc:AlternateContent xmlns:mc="http://schemas.openxmlformats.org/markup-compatibility/2006">
              <mc:Choice xmlns:v="urn:schemas-microsoft-com:vml" Requires="v">
                <p:oleObj spid="_x0000_s6259" name="文書" r:id="rId8" imgW="5834110" imgH="2286076" progId="Word.Document.12">
                  <p:embed/>
                </p:oleObj>
              </mc:Choice>
              <mc:Fallback>
                <p:oleObj name="文書" r:id="rId8" imgW="5834110" imgH="2286076" progId="Word.Document.12">
                  <p:embed/>
                  <p:pic>
                    <p:nvPicPr>
                      <p:cNvPr id="0" name=""/>
                      <p:cNvPicPr/>
                      <p:nvPr/>
                    </p:nvPicPr>
                    <p:blipFill>
                      <a:blip r:embed="rId9"/>
                      <a:stretch>
                        <a:fillRect/>
                      </a:stretch>
                    </p:blipFill>
                    <p:spPr>
                      <a:xfrm>
                        <a:off x="544513" y="3481388"/>
                        <a:ext cx="7966075" cy="3113087"/>
                      </a:xfrm>
                      <a:prstGeom prst="rect">
                        <a:avLst/>
                      </a:prstGeom>
                    </p:spPr>
                  </p:pic>
                </p:oleObj>
              </mc:Fallback>
            </mc:AlternateContent>
          </a:graphicData>
        </a:graphic>
      </p:graphicFrame>
      <p:sp>
        <p:nvSpPr>
          <p:cNvPr id="5" name="スライド番号プレースホルダー 4"/>
          <p:cNvSpPr>
            <a:spLocks noGrp="1"/>
          </p:cNvSpPr>
          <p:nvPr>
            <p:ph type="sldNum" sz="quarter" idx="12"/>
          </p:nvPr>
        </p:nvSpPr>
        <p:spPr/>
        <p:txBody>
          <a:bodyPr/>
          <a:lstStyle/>
          <a:p>
            <a:fld id="{88E23F40-F4EB-456F-B020-67D312BD4995}" type="slidenum">
              <a:rPr kumimoji="1" lang="ja-JP" altLang="en-US" smtClean="0"/>
              <a:t>6</a:t>
            </a:fld>
            <a:endParaRPr kumimoji="1" lang="ja-JP" altLang="en-US"/>
          </a:p>
        </p:txBody>
      </p:sp>
    </p:spTree>
    <p:extLst>
      <p:ext uri="{BB962C8B-B14F-4D97-AF65-F5344CB8AC3E}">
        <p14:creationId xmlns:p14="http://schemas.microsoft.com/office/powerpoint/2010/main" val="325312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829509236"/>
              </p:ext>
            </p:extLst>
          </p:nvPr>
        </p:nvGraphicFramePr>
        <p:xfrm>
          <a:off x="0" y="2378075"/>
          <a:ext cx="9464675" cy="4479925"/>
        </p:xfrm>
        <a:graphic>
          <a:graphicData uri="http://schemas.openxmlformats.org/presentationml/2006/ole">
            <mc:AlternateContent xmlns:mc="http://schemas.openxmlformats.org/markup-compatibility/2006">
              <mc:Choice xmlns:v="urn:schemas-microsoft-com:vml" Requires="v">
                <p:oleObj spid="_x0000_s10279" name="文書" r:id="rId4" imgW="8573523" imgH="4069114" progId="Word.Document.12">
                  <p:embed/>
                </p:oleObj>
              </mc:Choice>
              <mc:Fallback>
                <p:oleObj name="文書" r:id="rId4" imgW="8573523" imgH="4069114" progId="Word.Document.12">
                  <p:embed/>
                  <p:pic>
                    <p:nvPicPr>
                      <p:cNvPr id="0" name=""/>
                      <p:cNvPicPr/>
                      <p:nvPr/>
                    </p:nvPicPr>
                    <p:blipFill>
                      <a:blip r:embed="rId5"/>
                      <a:stretch>
                        <a:fillRect/>
                      </a:stretch>
                    </p:blipFill>
                    <p:spPr>
                      <a:xfrm>
                        <a:off x="0" y="2378075"/>
                        <a:ext cx="9464675" cy="4479925"/>
                      </a:xfrm>
                      <a:prstGeom prst="rect">
                        <a:avLst/>
                      </a:prstGeom>
                    </p:spPr>
                  </p:pic>
                </p:oleObj>
              </mc:Fallback>
            </mc:AlternateContent>
          </a:graphicData>
        </a:graphic>
      </p:graphicFrame>
      <p:sp>
        <p:nvSpPr>
          <p:cNvPr id="3" name="フローチャート : 代替処理 2"/>
          <p:cNvSpPr/>
          <p:nvPr/>
        </p:nvSpPr>
        <p:spPr>
          <a:xfrm>
            <a:off x="780370" y="2189017"/>
            <a:ext cx="7504647" cy="2212892"/>
          </a:xfrm>
          <a:prstGeom prst="flowChartAlternateProcess">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874270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629722463"/>
              </p:ext>
            </p:extLst>
          </p:nvPr>
        </p:nvGraphicFramePr>
        <p:xfrm>
          <a:off x="584200" y="365946"/>
          <a:ext cx="8085138" cy="1573214"/>
        </p:xfrm>
        <a:graphic>
          <a:graphicData uri="http://schemas.openxmlformats.org/presentationml/2006/ole">
            <mc:AlternateContent xmlns:mc="http://schemas.openxmlformats.org/markup-compatibility/2006">
              <mc:Choice xmlns:v="urn:schemas-microsoft-com:vml" Requires="v">
                <p:oleObj spid="_x0000_s11380" name="Document" r:id="rId4" imgW="8084573" imgH="1593228" progId="Word.Document.12">
                  <p:embed/>
                </p:oleObj>
              </mc:Choice>
              <mc:Fallback>
                <p:oleObj name="Document" r:id="rId4" imgW="8084573" imgH="1593228" progId="Word.Document.12">
                  <p:embed/>
                  <p:pic>
                    <p:nvPicPr>
                      <p:cNvPr id="0" name=""/>
                      <p:cNvPicPr/>
                      <p:nvPr/>
                    </p:nvPicPr>
                    <p:blipFill>
                      <a:blip r:embed="rId5"/>
                      <a:stretch>
                        <a:fillRect/>
                      </a:stretch>
                    </p:blipFill>
                    <p:spPr>
                      <a:xfrm>
                        <a:off x="584200" y="365946"/>
                        <a:ext cx="8085138" cy="1573214"/>
                      </a:xfrm>
                      <a:prstGeom prst="rect">
                        <a:avLst/>
                      </a:prstGeom>
                      <a:noFill/>
                      <a:ln w="38100">
                        <a:solidFill>
                          <a:schemeClr val="tx1"/>
                        </a:solidFill>
                      </a:ln>
                    </p:spPr>
                  </p:pic>
                </p:oleObj>
              </mc:Fallback>
            </mc:AlternateContent>
          </a:graphicData>
        </a:graphic>
      </p:graphicFrame>
      <p:grpSp>
        <p:nvGrpSpPr>
          <p:cNvPr id="10" name="グループ化 9"/>
          <p:cNvGrpSpPr/>
          <p:nvPr/>
        </p:nvGrpSpPr>
        <p:grpSpPr>
          <a:xfrm>
            <a:off x="-1636914" y="3859407"/>
            <a:ext cx="7363228" cy="5034726"/>
            <a:chOff x="-1591460" y="3363852"/>
            <a:chExt cx="7124561" cy="4844288"/>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1235733893"/>
                </p:ext>
              </p:extLst>
            </p:nvPr>
          </p:nvGraphicFramePr>
          <p:xfrm>
            <a:off x="-1591460" y="3464615"/>
            <a:ext cx="7124561" cy="4743525"/>
          </p:xfrm>
          <a:graphic>
            <a:graphicData uri="http://schemas.openxmlformats.org/presentationml/2006/ole">
              <mc:AlternateContent xmlns:mc="http://schemas.openxmlformats.org/markup-compatibility/2006">
                <mc:Choice xmlns:v="urn:schemas-microsoft-com:vml" Requires="v">
                  <p:oleObj spid="_x0000_s11381" name="Document" r:id="rId6" imgW="6098471" imgH="4061199" progId="Word.Document.8">
                    <p:embed/>
                  </p:oleObj>
                </mc:Choice>
                <mc:Fallback>
                  <p:oleObj name="Document" r:id="rId6" imgW="6098471" imgH="4061199" progId="Word.Document.8">
                    <p:embed/>
                    <p:pic>
                      <p:nvPicPr>
                        <p:cNvPr id="0" name=""/>
                        <p:cNvPicPr/>
                        <p:nvPr/>
                      </p:nvPicPr>
                      <p:blipFill>
                        <a:blip r:embed="rId7"/>
                        <a:stretch>
                          <a:fillRect/>
                        </a:stretch>
                      </p:blipFill>
                      <p:spPr>
                        <a:xfrm>
                          <a:off x="-1591460" y="3464615"/>
                          <a:ext cx="7124561" cy="4743525"/>
                        </a:xfrm>
                        <a:prstGeom prst="rect">
                          <a:avLst/>
                        </a:prstGeom>
                      </p:spPr>
                    </p:pic>
                  </p:oleObj>
                </mc:Fallback>
              </mc:AlternateContent>
            </a:graphicData>
          </a:graphic>
        </p:graphicFrame>
        <p:sp>
          <p:nvSpPr>
            <p:cNvPr id="6" name="角丸四角形吹き出し 5"/>
            <p:cNvSpPr/>
            <p:nvPr/>
          </p:nvSpPr>
          <p:spPr>
            <a:xfrm>
              <a:off x="530118" y="3363852"/>
              <a:ext cx="2881406" cy="2661168"/>
            </a:xfrm>
            <a:prstGeom prst="wedgeRoundRectCallout">
              <a:avLst>
                <a:gd name="adj1" fmla="val 48469"/>
                <a:gd name="adj2" fmla="val -7711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977900" y="4535041"/>
            <a:ext cx="10568588" cy="6108319"/>
            <a:chOff x="2141273" y="4438071"/>
            <a:chExt cx="8114040" cy="540232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2219724168"/>
                </p:ext>
              </p:extLst>
            </p:nvPr>
          </p:nvGraphicFramePr>
          <p:xfrm>
            <a:off x="2141273" y="4438071"/>
            <a:ext cx="8114040" cy="5402320"/>
          </p:xfrm>
          <a:graphic>
            <a:graphicData uri="http://schemas.openxmlformats.org/presentationml/2006/ole">
              <mc:AlternateContent xmlns:mc="http://schemas.openxmlformats.org/markup-compatibility/2006">
                <mc:Choice xmlns:v="urn:schemas-microsoft-com:vml" Requires="v">
                  <p:oleObj spid="_x0000_s11382" name="Document" r:id="rId8" imgW="6098471" imgH="4061199" progId="Word.Document.8">
                    <p:embed/>
                  </p:oleObj>
                </mc:Choice>
                <mc:Fallback>
                  <p:oleObj name="Document" r:id="rId8" imgW="6098471" imgH="4061199" progId="Word.Document.8">
                    <p:embed/>
                    <p:pic>
                      <p:nvPicPr>
                        <p:cNvPr id="0" name=""/>
                        <p:cNvPicPr/>
                        <p:nvPr/>
                      </p:nvPicPr>
                      <p:blipFill>
                        <a:blip r:embed="rId9"/>
                        <a:stretch>
                          <a:fillRect/>
                        </a:stretch>
                      </p:blipFill>
                      <p:spPr>
                        <a:xfrm>
                          <a:off x="2141273" y="4438071"/>
                          <a:ext cx="8114040" cy="5402320"/>
                        </a:xfrm>
                        <a:prstGeom prst="rect">
                          <a:avLst/>
                        </a:prstGeom>
                      </p:spPr>
                    </p:pic>
                  </p:oleObj>
                </mc:Fallback>
              </mc:AlternateContent>
            </a:graphicData>
          </a:graphic>
        </p:graphicFrame>
        <p:sp>
          <p:nvSpPr>
            <p:cNvPr id="8" name="角丸四角形吹き出し 7"/>
            <p:cNvSpPr/>
            <p:nvPr/>
          </p:nvSpPr>
          <p:spPr>
            <a:xfrm>
              <a:off x="5095257" y="4438071"/>
              <a:ext cx="2368407" cy="1567587"/>
            </a:xfrm>
            <a:prstGeom prst="wedgeRoundRectCallout">
              <a:avLst>
                <a:gd name="adj1" fmla="val -2606"/>
                <a:gd name="adj2" fmla="val -9967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8"/>
          <p:cNvSpPr>
            <a:spLocks noGrp="1"/>
          </p:cNvSpPr>
          <p:nvPr>
            <p:ph type="sldNum" sz="quarter" idx="12"/>
          </p:nvPr>
        </p:nvSpPr>
        <p:spPr/>
        <p:txBody>
          <a:bodyPr/>
          <a:lstStyle/>
          <a:p>
            <a:fld id="{88E23F40-F4EB-456F-B020-67D312BD4995}" type="slidenum">
              <a:rPr kumimoji="1" lang="ja-JP" altLang="en-US" smtClean="0"/>
              <a:t>8</a:t>
            </a:fld>
            <a:endParaRPr kumimoji="1" lang="ja-JP" altLang="en-US"/>
          </a:p>
        </p:txBody>
      </p:sp>
      <p:sp>
        <p:nvSpPr>
          <p:cNvPr id="12" name="AutoShape 169" descr="https://www.caa.go.jp/policies/policy/consumer_education/public_awareness/teaching_material/illustration/img/1-04.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71" descr="https://www.caa.go.jp/policies/policy/consumer_education/public_awareness/teaching_material/illustration/img/1-04.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AutoShape 173" descr="https://www.caa.go.jp/policies/policy/consumer_education/public_awareness/teaching_material/illustration/img/1-04.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AutoShape 175" descr="https://www.caa.go.jp/policies/policy/consumer_education/public_awareness/teaching_material/illustration/img/1-04.jpg"/>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AutoShape 177" descr="https://www.caa.go.jp/policies/policy/consumer_education/public_awareness/teaching_material/illustration/img/1-04.jpg"/>
          <p:cNvSpPr>
            <a:spLocks noChangeAspect="1" noChangeArrowheads="1"/>
          </p:cNvSpPr>
          <p:nvPr/>
        </p:nvSpPr>
        <p:spPr bwMode="auto">
          <a:xfrm>
            <a:off x="67310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AutoShape 179" descr="https://www.caa.go.jp/policies/policy/consumer_education/public_awareness/teaching_material/illustration/img/1-04.jpg"/>
          <p:cNvSpPr>
            <a:spLocks noChangeAspect="1" noChangeArrowheads="1"/>
          </p:cNvSpPr>
          <p:nvPr/>
        </p:nvSpPr>
        <p:spPr bwMode="auto">
          <a:xfrm>
            <a:off x="82550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AutoShape 181" descr="https://www.caa.go.jp/policies/policy/consumer_education/public_awareness/teaching_material/illustration/img/1-04.jpg"/>
          <p:cNvSpPr>
            <a:spLocks noChangeAspect="1" noChangeArrowheads="1"/>
          </p:cNvSpPr>
          <p:nvPr/>
        </p:nvSpPr>
        <p:spPr bwMode="auto">
          <a:xfrm>
            <a:off x="97790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AutoShape 183" descr="https://www.caa.go.jp/policies/policy/consumer_education/public_awareness/teaching_material/illustration/img/1-04.jpg"/>
          <p:cNvSpPr>
            <a:spLocks noChangeAspect="1" noChangeArrowheads="1"/>
          </p:cNvSpPr>
          <p:nvPr/>
        </p:nvSpPr>
        <p:spPr bwMode="auto">
          <a:xfrm>
            <a:off x="1130300" y="930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AutoShape 185" descr="https://www.caa.go.jp/policies/policy/consumer_education/public_awareness/teaching_material/illustration/img/1-04.jpg"/>
          <p:cNvSpPr>
            <a:spLocks noChangeAspect="1" noChangeArrowheads="1"/>
          </p:cNvSpPr>
          <p:nvPr/>
        </p:nvSpPr>
        <p:spPr bwMode="auto">
          <a:xfrm>
            <a:off x="1282700" y="1082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AutoShape 187" descr="https://www.caa.go.jp/policies/policy/consumer_education/public_awareness/teaching_material/illustration/img/1-04.jpg"/>
          <p:cNvSpPr>
            <a:spLocks noChangeAspect="1" noChangeArrowheads="1"/>
          </p:cNvSpPr>
          <p:nvPr/>
        </p:nvSpPr>
        <p:spPr bwMode="auto">
          <a:xfrm>
            <a:off x="1435100" y="1235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189" descr="https://www.caa.go.jp/policies/policy/consumer_education/public_awareness/teaching_material/illustration/img/1-04.jpg"/>
          <p:cNvSpPr>
            <a:spLocks noChangeAspect="1" noChangeArrowheads="1"/>
          </p:cNvSpPr>
          <p:nvPr/>
        </p:nvSpPr>
        <p:spPr bwMode="auto">
          <a:xfrm>
            <a:off x="1587500" y="1387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191" descr="https://www.caa.go.jp/policies/policy/consumer_education/public_awareness/teaching_material/illustration/img/1-04.jpg"/>
          <p:cNvSpPr>
            <a:spLocks noChangeAspect="1" noChangeArrowheads="1"/>
          </p:cNvSpPr>
          <p:nvPr/>
        </p:nvSpPr>
        <p:spPr bwMode="auto">
          <a:xfrm>
            <a:off x="1739900" y="1539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193" descr="https://www.caa.go.jp/policies/policy/consumer_education/public_awareness/teaching_material/illustration/img/1-04.jpg"/>
          <p:cNvSpPr>
            <a:spLocks noChangeAspect="1" noChangeArrowheads="1"/>
          </p:cNvSpPr>
          <p:nvPr/>
        </p:nvSpPr>
        <p:spPr bwMode="auto">
          <a:xfrm>
            <a:off x="1892300" y="169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5794" name="Picture 19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67701" y="2045431"/>
            <a:ext cx="1869631" cy="200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AutoShape 196" descr="https://www.caa.go.jp/policies/policy/consumer_education/public_awareness/teaching_material/illustration/img/1-03.jpg"/>
          <p:cNvSpPr>
            <a:spLocks noChangeAspect="1" noChangeArrowheads="1"/>
          </p:cNvSpPr>
          <p:nvPr/>
        </p:nvSpPr>
        <p:spPr bwMode="auto">
          <a:xfrm>
            <a:off x="2044700" y="1844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AutoShape 198" descr="https://www.caa.go.jp/policies/policy/consumer_education/public_awareness/teaching_material/illustration/img/1-03.jpg"/>
          <p:cNvSpPr>
            <a:spLocks noChangeAspect="1" noChangeArrowheads="1"/>
          </p:cNvSpPr>
          <p:nvPr/>
        </p:nvSpPr>
        <p:spPr bwMode="auto">
          <a:xfrm>
            <a:off x="2197100" y="1997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5799" name="Picture 1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96255" y="2149475"/>
            <a:ext cx="1760812" cy="220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88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1219200" y="4952405"/>
            <a:ext cx="5943600" cy="4145558"/>
            <a:chOff x="1219200" y="4952405"/>
            <a:chExt cx="5943600" cy="4145558"/>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2341192015"/>
                </p:ext>
              </p:extLst>
            </p:nvPr>
          </p:nvGraphicFramePr>
          <p:xfrm>
            <a:off x="1219200" y="5135563"/>
            <a:ext cx="5943600" cy="3962400"/>
          </p:xfrm>
          <a:graphic>
            <a:graphicData uri="http://schemas.openxmlformats.org/presentationml/2006/ole">
              <mc:AlternateContent xmlns:mc="http://schemas.openxmlformats.org/markup-compatibility/2006">
                <mc:Choice xmlns:v="urn:schemas-microsoft-com:vml" Requires="v">
                  <p:oleObj spid="_x0000_s12410" name="文書" r:id="rId4" imgW="6098471" imgH="4057962" progId="Word.Document.12">
                    <p:embed/>
                  </p:oleObj>
                </mc:Choice>
                <mc:Fallback>
                  <p:oleObj name="文書" r:id="rId4" imgW="6098471" imgH="4057962" progId="Word.Document.12">
                    <p:embed/>
                    <p:pic>
                      <p:nvPicPr>
                        <p:cNvPr id="0" name=""/>
                        <p:cNvPicPr/>
                        <p:nvPr/>
                      </p:nvPicPr>
                      <p:blipFill>
                        <a:blip r:embed="rId5"/>
                        <a:stretch>
                          <a:fillRect/>
                        </a:stretch>
                      </p:blipFill>
                      <p:spPr>
                        <a:xfrm>
                          <a:off x="1219200" y="5135563"/>
                          <a:ext cx="5943600" cy="3962400"/>
                        </a:xfrm>
                        <a:prstGeom prst="rect">
                          <a:avLst/>
                        </a:prstGeom>
                      </p:spPr>
                    </p:pic>
                  </p:oleObj>
                </mc:Fallback>
              </mc:AlternateContent>
            </a:graphicData>
          </a:graphic>
        </p:graphicFrame>
        <p:sp>
          <p:nvSpPr>
            <p:cNvPr id="6" name="角丸四角形吹き出し 5"/>
            <p:cNvSpPr/>
            <p:nvPr/>
          </p:nvSpPr>
          <p:spPr>
            <a:xfrm>
              <a:off x="2687124" y="4952405"/>
              <a:ext cx="2980177" cy="1742507"/>
            </a:xfrm>
            <a:prstGeom prst="wedgeRoundRectCallout">
              <a:avLst>
                <a:gd name="adj1" fmla="val -28483"/>
                <a:gd name="adj2" fmla="val -11185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p:nvGrpSpPr>
        <p:grpSpPr>
          <a:xfrm>
            <a:off x="2290420" y="3768436"/>
            <a:ext cx="9836047" cy="6264090"/>
            <a:chOff x="4695347" y="4612291"/>
            <a:chExt cx="7450936" cy="5408710"/>
          </a:xfrm>
        </p:grpSpPr>
        <p:sp>
          <p:nvSpPr>
            <p:cNvPr id="10" name="角丸四角形吹き出し 9"/>
            <p:cNvSpPr/>
            <p:nvPr/>
          </p:nvSpPr>
          <p:spPr>
            <a:xfrm>
              <a:off x="7321663" y="4612291"/>
              <a:ext cx="2177314" cy="1729099"/>
            </a:xfrm>
            <a:prstGeom prst="wedgeRoundRectCallout">
              <a:avLst>
                <a:gd name="adj1" fmla="val -26250"/>
                <a:gd name="adj2" fmla="val -8426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692372795"/>
                </p:ext>
              </p:extLst>
            </p:nvPr>
          </p:nvGraphicFramePr>
          <p:xfrm>
            <a:off x="4695347" y="4964895"/>
            <a:ext cx="7450936" cy="5056106"/>
          </p:xfrm>
          <a:graphic>
            <a:graphicData uri="http://schemas.openxmlformats.org/presentationml/2006/ole">
              <mc:AlternateContent xmlns:mc="http://schemas.openxmlformats.org/markup-compatibility/2006">
                <mc:Choice xmlns:v="urn:schemas-microsoft-com:vml" Requires="v">
                  <p:oleObj spid="_x0000_s12411" name="文書" r:id="rId6" imgW="6098471" imgH="4057962" progId="Word.Document.12">
                    <p:embed/>
                  </p:oleObj>
                </mc:Choice>
                <mc:Fallback>
                  <p:oleObj name="文書" r:id="rId6" imgW="6098471" imgH="4057962" progId="Word.Document.12">
                    <p:embed/>
                    <p:pic>
                      <p:nvPicPr>
                        <p:cNvPr id="0" name=""/>
                        <p:cNvPicPr/>
                        <p:nvPr/>
                      </p:nvPicPr>
                      <p:blipFill>
                        <a:blip r:embed="rId7"/>
                        <a:stretch>
                          <a:fillRect/>
                        </a:stretch>
                      </p:blipFill>
                      <p:spPr>
                        <a:xfrm>
                          <a:off x="4695347" y="4964895"/>
                          <a:ext cx="7450936" cy="5056106"/>
                        </a:xfrm>
                        <a:prstGeom prst="rect">
                          <a:avLst/>
                        </a:prstGeom>
                      </p:spPr>
                    </p:pic>
                  </p:oleObj>
                </mc:Fallback>
              </mc:AlternateContent>
            </a:graphicData>
          </a:graphic>
        </p:graphicFrame>
      </p:grpSp>
      <p:grpSp>
        <p:nvGrpSpPr>
          <p:cNvPr id="4" name="グループ化 3"/>
          <p:cNvGrpSpPr/>
          <p:nvPr/>
        </p:nvGrpSpPr>
        <p:grpSpPr>
          <a:xfrm>
            <a:off x="-2800083" y="3056894"/>
            <a:ext cx="9094306" cy="6250686"/>
            <a:chOff x="-2889015" y="2904475"/>
            <a:chExt cx="9728565" cy="6560312"/>
          </a:xfrm>
        </p:grpSpPr>
        <p:graphicFrame>
          <p:nvGraphicFramePr>
            <p:cNvPr id="11" name="オブジェクト 10"/>
            <p:cNvGraphicFramePr>
              <a:graphicFrameLocks noChangeAspect="1"/>
            </p:cNvGraphicFramePr>
            <p:nvPr>
              <p:extLst>
                <p:ext uri="{D42A27DB-BD31-4B8C-83A1-F6EECF244321}">
                  <p14:modId xmlns:p14="http://schemas.microsoft.com/office/powerpoint/2010/main" val="1727047194"/>
                </p:ext>
              </p:extLst>
            </p:nvPr>
          </p:nvGraphicFramePr>
          <p:xfrm>
            <a:off x="-2889015" y="3095278"/>
            <a:ext cx="9728565" cy="6369509"/>
          </p:xfrm>
          <a:graphic>
            <a:graphicData uri="http://schemas.openxmlformats.org/presentationml/2006/ole">
              <mc:AlternateContent xmlns:mc="http://schemas.openxmlformats.org/markup-compatibility/2006">
                <mc:Choice xmlns:v="urn:schemas-microsoft-com:vml" Requires="v">
                  <p:oleObj spid="_x0000_s12412" name="文書" r:id="rId8" imgW="6098471" imgH="4050047" progId="Word.Document.12">
                    <p:embed/>
                  </p:oleObj>
                </mc:Choice>
                <mc:Fallback>
                  <p:oleObj name="文書" r:id="rId8" imgW="6098471" imgH="4050047" progId="Word.Document.12">
                    <p:embed/>
                    <p:pic>
                      <p:nvPicPr>
                        <p:cNvPr id="0" name=""/>
                        <p:cNvPicPr/>
                        <p:nvPr/>
                      </p:nvPicPr>
                      <p:blipFill>
                        <a:blip r:embed="rId9"/>
                        <a:stretch>
                          <a:fillRect/>
                        </a:stretch>
                      </p:blipFill>
                      <p:spPr>
                        <a:xfrm>
                          <a:off x="-2889015" y="3095278"/>
                          <a:ext cx="9728565" cy="6369509"/>
                        </a:xfrm>
                        <a:prstGeom prst="rect">
                          <a:avLst/>
                        </a:prstGeom>
                      </p:spPr>
                    </p:pic>
                  </p:oleObj>
                </mc:Fallback>
              </mc:AlternateContent>
            </a:graphicData>
          </a:graphic>
        </p:graphicFrame>
        <p:sp>
          <p:nvSpPr>
            <p:cNvPr id="12" name="角丸四角形吹き出し 11"/>
            <p:cNvSpPr/>
            <p:nvPr/>
          </p:nvSpPr>
          <p:spPr>
            <a:xfrm>
              <a:off x="290654" y="2904475"/>
              <a:ext cx="3137065" cy="1814942"/>
            </a:xfrm>
            <a:prstGeom prst="wedgeRoundRectCallout">
              <a:avLst>
                <a:gd name="adj1" fmla="val 19432"/>
                <a:gd name="adj2" fmla="val -7536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88E23F40-F4EB-456F-B020-67D312BD4995}" type="slidenum">
              <a:rPr kumimoji="1" lang="ja-JP" altLang="en-US" smtClean="0"/>
              <a:t>9</a:t>
            </a:fld>
            <a:endParaRPr kumimoji="1" lang="ja-JP" altLang="en-US"/>
          </a:p>
        </p:txBody>
      </p:sp>
      <p:pic>
        <p:nvPicPr>
          <p:cNvPr id="14" name="Picture 1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9954" y="488732"/>
            <a:ext cx="2318131" cy="217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9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48552" y="488732"/>
            <a:ext cx="2119784" cy="237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694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817</TotalTime>
  <Words>403</Words>
  <Application>Microsoft Office PowerPoint</Application>
  <PresentationFormat>画面に合わせる (4:3)</PresentationFormat>
  <Paragraphs>94</Paragraphs>
  <Slides>25</Slides>
  <Notes>25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4</vt:i4>
      </vt:variant>
      <vt:variant>
        <vt:lpstr>スライド タイトル</vt:lpstr>
      </vt:variant>
      <vt:variant>
        <vt:i4>25</vt:i4>
      </vt:variant>
    </vt:vector>
  </HeadingPairs>
  <TitlesOfParts>
    <vt:vector size="34" baseType="lpstr">
      <vt:lpstr>ＭＳ Ｐゴシック</vt:lpstr>
      <vt:lpstr>Arial</vt:lpstr>
      <vt:lpstr>Calibri</vt:lpstr>
      <vt:lpstr>Calibri Light</vt:lpstr>
      <vt:lpstr>Office テーマ</vt:lpstr>
      <vt:lpstr>Microsoft Word 文書</vt:lpstr>
      <vt:lpstr>文書</vt:lpstr>
      <vt:lpstr>Document</vt:lpstr>
      <vt:lpstr>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 ○消費者教育読本ＷＥＢ版「ハカセといっしょに消費者の 　　　　　　　　　　　　　　　　　　時間へＧＯ！］　 　　　　　　　　　                     東京都消費生活総合センター ○困ったなあ・・・どうしよう？　　　　　　　　　　　　　　　 　　                                       鳥取県生活環境部                                              くらしの安心局消費生活センター ○「社会生活授業パック」毎日の生活で困ったとき、 　　どうすればいいかな？ 　　　　　　　　　　　　　　　　 岡山県消費生活センター ○やりくり上手になろう　　岩手県立県民生活センター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内村 恒子</dc:creator>
  <cp:lastModifiedBy>kumamoto</cp:lastModifiedBy>
  <cp:revision>53</cp:revision>
  <cp:lastPrinted>2020-02-27T01:33:26Z</cp:lastPrinted>
  <dcterms:created xsi:type="dcterms:W3CDTF">2020-01-04T04:23:56Z</dcterms:created>
  <dcterms:modified xsi:type="dcterms:W3CDTF">2020-03-13T04:57:08Z</dcterms:modified>
</cp:coreProperties>
</file>