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en-US" altLang="ja-JP"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smtClean="0">
                <a:solidFill>
                  <a:schemeClr val="tx1"/>
                </a:solidFill>
                <a:latin typeface="游ゴシック" panose="020B0400000000000000" pitchFamily="50" charset="-128"/>
                <a:ea typeface="游ゴシック" panose="020B0400000000000000" pitchFamily="50" charset="-128"/>
              </a:rPr>
              <a:t>）国保のみ</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千葉市（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）（中央区、花見川区、稲毛区、若葉区、緑区）、銚子市</a:t>
            </a:r>
            <a:r>
              <a:rPr lang="ja-JP" altLang="en-US" sz="1700" b="1" dirty="0">
                <a:solidFill>
                  <a:schemeClr val="tx1"/>
                </a:solidFill>
                <a:latin typeface="游ゴシック" panose="020B0400000000000000" pitchFamily="50" charset="-128"/>
                <a:ea typeface="游ゴシック" panose="020B0400000000000000" pitchFamily="50" charset="-128"/>
              </a:rPr>
              <a:t>、館山市、木更津市、茂原市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旭市</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、市原市</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、鴨川市</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）、君津市、富津市、袖ケ浦市、富里市、南房総市、匝瑳市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香取市</a:t>
            </a:r>
            <a:r>
              <a:rPr lang="ja-JP" altLang="en-US" sz="1700" b="1" dirty="0">
                <a:solidFill>
                  <a:schemeClr val="tx1"/>
                </a:solidFill>
                <a:latin typeface="游ゴシック" panose="020B0400000000000000" pitchFamily="50" charset="-128"/>
                <a:ea typeface="游ゴシック" panose="020B0400000000000000" pitchFamily="50" charset="-128"/>
              </a:rPr>
              <a:t>、山武市、大網白里市</a:t>
            </a:r>
            <a:r>
              <a:rPr lang="ja-JP" altLang="en-US" sz="1700" b="1" dirty="0" smtClean="0">
                <a:solidFill>
                  <a:schemeClr val="tx1"/>
                </a:solidFill>
                <a:latin typeface="游ゴシック" panose="020B0400000000000000" pitchFamily="50" charset="-128"/>
                <a:ea typeface="游ゴシック" panose="020B0400000000000000" pitchFamily="50" charset="-128"/>
              </a:rPr>
              <a:t>、横芝</a:t>
            </a:r>
            <a:r>
              <a:rPr lang="ja-JP" altLang="en-US" sz="1700" b="1" dirty="0">
                <a:solidFill>
                  <a:schemeClr val="tx1"/>
                </a:solidFill>
                <a:latin typeface="游ゴシック" panose="020B0400000000000000" pitchFamily="50" charset="-128"/>
                <a:ea typeface="游ゴシック" panose="020B0400000000000000" pitchFamily="50" charset="-128"/>
              </a:rPr>
              <a:t>光町、長柄町</a:t>
            </a:r>
            <a:r>
              <a:rPr lang="ja-JP" altLang="en-US"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鋸南町</a:t>
            </a:r>
            <a:endParaRPr lang="ja-JP" altLang="en-US" sz="1400" b="1" dirty="0">
              <a:solidFill>
                <a:schemeClr val="tx1"/>
              </a:solidFill>
              <a:latin typeface="游ゴシック" panose="020B0400000000000000" pitchFamily="50" charset="-128"/>
              <a:ea typeface="游ゴシック" panose="020B0400000000000000" pitchFamily="50" charset="-128"/>
            </a:endParaRPr>
          </a:p>
          <a:p>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千葉県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smtClean="0">
                  <a:latin typeface="游ゴシック" panose="020B0400000000000000" pitchFamily="50" charset="-128"/>
                  <a:ea typeface="游ゴシック" panose="020B0400000000000000" pitchFamily="50" charset="-128"/>
                </a:rPr>
                <a:t>27</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2085</TotalTime>
  <Words>278</Words>
  <Application>Microsoft Office PowerPoint</Application>
  <PresentationFormat>ユーザー設定</PresentationFormat>
  <Paragraphs>37</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189</cp:revision>
  <cp:lastPrinted>2020-01-22T07:59:50Z</cp:lastPrinted>
  <dcterms:created xsi:type="dcterms:W3CDTF">2016-04-24T05:31:51Z</dcterms:created>
  <dcterms:modified xsi:type="dcterms:W3CDTF">2020-02-26T08:39:32Z</dcterms:modified>
</cp:coreProperties>
</file>