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7099300" cy="10234613"/>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143" cy="511649"/>
          </a:xfrm>
          <a:prstGeom prst="rect">
            <a:avLst/>
          </a:prstGeom>
        </p:spPr>
        <p:txBody>
          <a:bodyPr vert="horz" lIns="94633" tIns="47316" rIns="94633" bIns="47316"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504" y="0"/>
            <a:ext cx="3076143" cy="511649"/>
          </a:xfrm>
          <a:prstGeom prst="rect">
            <a:avLst/>
          </a:prstGeom>
        </p:spPr>
        <p:txBody>
          <a:bodyPr vert="horz" lIns="94633" tIns="47316" rIns="94633" bIns="473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192338" y="768350"/>
            <a:ext cx="2714625" cy="3836988"/>
          </a:xfrm>
          <a:prstGeom prst="rect">
            <a:avLst/>
          </a:prstGeom>
          <a:noFill/>
          <a:ln w="12700">
            <a:solidFill>
              <a:prstClr val="black"/>
            </a:solidFill>
          </a:ln>
        </p:spPr>
        <p:txBody>
          <a:bodyPr vert="horz" lIns="94633" tIns="47316" rIns="94633" bIns="47316" rtlCol="0" anchor="ctr"/>
          <a:lstStyle/>
          <a:p>
            <a:endParaRPr lang="ja-JP" altLang="en-US"/>
          </a:p>
        </p:txBody>
      </p:sp>
      <p:sp>
        <p:nvSpPr>
          <p:cNvPr id="5" name="ノート プレースホルダー 4"/>
          <p:cNvSpPr>
            <a:spLocks noGrp="1"/>
          </p:cNvSpPr>
          <p:nvPr>
            <p:ph type="body" sz="quarter" idx="3"/>
          </p:nvPr>
        </p:nvSpPr>
        <p:spPr>
          <a:xfrm>
            <a:off x="710262" y="4861482"/>
            <a:ext cx="5678778" cy="4604841"/>
          </a:xfrm>
          <a:prstGeom prst="rect">
            <a:avLst/>
          </a:prstGeom>
        </p:spPr>
        <p:txBody>
          <a:bodyPr vert="horz" lIns="94633" tIns="47316" rIns="94633" bIns="473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331"/>
            <a:ext cx="3076143" cy="511648"/>
          </a:xfrm>
          <a:prstGeom prst="rect">
            <a:avLst/>
          </a:prstGeom>
        </p:spPr>
        <p:txBody>
          <a:bodyPr vert="horz" lIns="94633" tIns="47316" rIns="94633" bIns="473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504" y="9721331"/>
            <a:ext cx="3076143" cy="511648"/>
          </a:xfrm>
          <a:prstGeom prst="rect">
            <a:avLst/>
          </a:prstGeom>
        </p:spPr>
        <p:txBody>
          <a:bodyPr vert="horz" lIns="94633" tIns="47316" rIns="94633" bIns="473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en-US" altLang="ja-JP"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smtClean="0">
                <a:solidFill>
                  <a:schemeClr val="tx1"/>
                </a:solidFill>
                <a:latin typeface="游ゴシック" panose="020B0400000000000000" pitchFamily="50" charset="-128"/>
                <a:ea typeface="游ゴシック" panose="020B0400000000000000" pitchFamily="50" charset="-128"/>
              </a:rPr>
              <a:t>）国保のみ（☆）</a:t>
            </a:r>
            <a:r>
              <a:rPr lang="ja-JP" altLang="en-US" sz="1400" b="1" dirty="0" smtClean="0">
                <a:solidFill>
                  <a:schemeClr val="tx1"/>
                </a:solidFill>
                <a:latin typeface="游ゴシック" panose="020B0400000000000000" pitchFamily="50" charset="-128"/>
                <a:ea typeface="游ゴシック" panose="020B0400000000000000" pitchFamily="50" charset="-128"/>
              </a:rPr>
              <a:t>介護</a:t>
            </a:r>
            <a:r>
              <a:rPr lang="ja-JP" altLang="en-US" sz="1400" b="1" dirty="0">
                <a:solidFill>
                  <a:schemeClr val="tx1"/>
                </a:solidFill>
                <a:latin typeface="游ゴシック" panose="020B0400000000000000" pitchFamily="50" charset="-128"/>
                <a:ea typeface="游ゴシック" panose="020B0400000000000000" pitchFamily="50" charset="-128"/>
              </a:rPr>
              <a:t>保険</a:t>
            </a:r>
            <a:r>
              <a:rPr lang="ja-JP" altLang="en-US" sz="1400" b="1" dirty="0" smtClean="0">
                <a:solidFill>
                  <a:schemeClr val="tx1"/>
                </a:solidFill>
                <a:latin typeface="游ゴシック" panose="020B0400000000000000" pitchFamily="50" charset="-128"/>
                <a:ea typeface="游ゴシック" panose="020B0400000000000000" pitchFamily="50" charset="-128"/>
              </a:rPr>
              <a:t>のみ</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大田区、世田谷区（☆）、北区、板橋区、練馬区、八王子市、立川市、昭島市、調布市、町田市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小金井市</a:t>
            </a:r>
            <a:r>
              <a:rPr lang="ja-JP" altLang="en-US" sz="1700" b="1" dirty="0">
                <a:solidFill>
                  <a:schemeClr val="tx1"/>
                </a:solidFill>
                <a:latin typeface="游ゴシック" panose="020B0400000000000000" pitchFamily="50" charset="-128"/>
                <a:ea typeface="游ゴシック" panose="020B0400000000000000" pitchFamily="50" charset="-128"/>
              </a:rPr>
              <a:t>、日野市、福生市、狛江市、東大和市、武蔵村山市、多摩市（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）、稲城市、羽村市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あきる野市</a:t>
            </a:r>
            <a:r>
              <a:rPr lang="ja-JP" altLang="en-US" sz="1700" b="1" dirty="0">
                <a:solidFill>
                  <a:schemeClr val="tx1"/>
                </a:solidFill>
                <a:latin typeface="游ゴシック" panose="020B0400000000000000" pitchFamily="50" charset="-128"/>
                <a:ea typeface="游ゴシック" panose="020B0400000000000000" pitchFamily="50" charset="-128"/>
              </a:rPr>
              <a:t>、瑞穂町、日の出町、檜原村、</a:t>
            </a:r>
            <a:r>
              <a:rPr lang="ja-JP" altLang="en-US" sz="1700" b="1" dirty="0" smtClean="0">
                <a:solidFill>
                  <a:schemeClr val="tx1"/>
                </a:solidFill>
                <a:latin typeface="游ゴシック" panose="020B0400000000000000" pitchFamily="50" charset="-128"/>
                <a:ea typeface="游ゴシック" panose="020B0400000000000000" pitchFamily="50" charset="-128"/>
              </a:rPr>
              <a:t>奥多摩町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東京都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dirty="0" smtClean="0">
                  <a:latin typeface="游ゴシック" panose="020B0400000000000000" pitchFamily="50" charset="-128"/>
                  <a:ea typeface="游ゴシック" panose="020B0400000000000000" pitchFamily="50" charset="-128"/>
                </a:rPr>
                <a:t>27</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2100</TotalTime>
  <Words>274</Words>
  <Application>Microsoft Office PowerPoint</Application>
  <PresentationFormat>ユーザー設定</PresentationFormat>
  <Paragraphs>37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192</cp:revision>
  <cp:lastPrinted>2020-02-26T08:41:31Z</cp:lastPrinted>
  <dcterms:created xsi:type="dcterms:W3CDTF">2016-04-24T05:31:51Z</dcterms:created>
  <dcterms:modified xsi:type="dcterms:W3CDTF">2020-02-26T08:41:43Z</dcterms:modified>
</cp:coreProperties>
</file>