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sldIdLst>
    <p:sldId id="259" r:id="rId2"/>
  </p:sldIdLst>
  <p:sldSz cx="10691813" cy="15119350"/>
  <p:notesSz cx="6807200" cy="9939338"/>
  <p:defaultTextStyle>
    <a:defPPr>
      <a:defRPr lang="ja-JP"/>
    </a:defPPr>
    <a:lvl1pPr marL="0" algn="l" defTabSz="1474872" rtl="0" eaLnBrk="1" latinLnBrk="0" hangingPunct="1">
      <a:defRPr kumimoji="1" sz="2880" kern="1200">
        <a:solidFill>
          <a:schemeClr val="tx1"/>
        </a:solidFill>
        <a:latin typeface="+mn-lt"/>
        <a:ea typeface="+mn-ea"/>
        <a:cs typeface="+mn-cs"/>
      </a:defRPr>
    </a:lvl1pPr>
    <a:lvl2pPr marL="737436" algn="l" defTabSz="1474872" rtl="0" eaLnBrk="1" latinLnBrk="0" hangingPunct="1">
      <a:defRPr kumimoji="1" sz="2880" kern="1200">
        <a:solidFill>
          <a:schemeClr val="tx1"/>
        </a:solidFill>
        <a:latin typeface="+mn-lt"/>
        <a:ea typeface="+mn-ea"/>
        <a:cs typeface="+mn-cs"/>
      </a:defRPr>
    </a:lvl2pPr>
    <a:lvl3pPr marL="1474872" algn="l" defTabSz="1474872" rtl="0" eaLnBrk="1" latinLnBrk="0" hangingPunct="1">
      <a:defRPr kumimoji="1" sz="2880" kern="1200">
        <a:solidFill>
          <a:schemeClr val="tx1"/>
        </a:solidFill>
        <a:latin typeface="+mn-lt"/>
        <a:ea typeface="+mn-ea"/>
        <a:cs typeface="+mn-cs"/>
      </a:defRPr>
    </a:lvl3pPr>
    <a:lvl4pPr marL="2212309" algn="l" defTabSz="1474872" rtl="0" eaLnBrk="1" latinLnBrk="0" hangingPunct="1">
      <a:defRPr kumimoji="1" sz="2880" kern="1200">
        <a:solidFill>
          <a:schemeClr val="tx1"/>
        </a:solidFill>
        <a:latin typeface="+mn-lt"/>
        <a:ea typeface="+mn-ea"/>
        <a:cs typeface="+mn-cs"/>
      </a:defRPr>
    </a:lvl4pPr>
    <a:lvl5pPr marL="2949745" algn="l" defTabSz="1474872" rtl="0" eaLnBrk="1" latinLnBrk="0" hangingPunct="1">
      <a:defRPr kumimoji="1" sz="2880" kern="1200">
        <a:solidFill>
          <a:schemeClr val="tx1"/>
        </a:solidFill>
        <a:latin typeface="+mn-lt"/>
        <a:ea typeface="+mn-ea"/>
        <a:cs typeface="+mn-cs"/>
      </a:defRPr>
    </a:lvl5pPr>
    <a:lvl6pPr marL="3687181" algn="l" defTabSz="1474872" rtl="0" eaLnBrk="1" latinLnBrk="0" hangingPunct="1">
      <a:defRPr kumimoji="1" sz="2880" kern="1200">
        <a:solidFill>
          <a:schemeClr val="tx1"/>
        </a:solidFill>
        <a:latin typeface="+mn-lt"/>
        <a:ea typeface="+mn-ea"/>
        <a:cs typeface="+mn-cs"/>
      </a:defRPr>
    </a:lvl6pPr>
    <a:lvl7pPr marL="4424617" algn="l" defTabSz="1474872" rtl="0" eaLnBrk="1" latinLnBrk="0" hangingPunct="1">
      <a:defRPr kumimoji="1" sz="2880" kern="1200">
        <a:solidFill>
          <a:schemeClr val="tx1"/>
        </a:solidFill>
        <a:latin typeface="+mn-lt"/>
        <a:ea typeface="+mn-ea"/>
        <a:cs typeface="+mn-cs"/>
      </a:defRPr>
    </a:lvl7pPr>
    <a:lvl8pPr marL="5162053" algn="l" defTabSz="1474872" rtl="0" eaLnBrk="1" latinLnBrk="0" hangingPunct="1">
      <a:defRPr kumimoji="1" sz="2880" kern="1200">
        <a:solidFill>
          <a:schemeClr val="tx1"/>
        </a:solidFill>
        <a:latin typeface="+mn-lt"/>
        <a:ea typeface="+mn-ea"/>
        <a:cs typeface="+mn-cs"/>
      </a:defRPr>
    </a:lvl8pPr>
    <a:lvl9pPr marL="5899489" algn="l" defTabSz="1474872" rtl="0" eaLnBrk="1" latinLnBrk="0" hangingPunct="1">
      <a:defRPr kumimoji="1" sz="288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4762" userDrawn="1">
          <p15:clr>
            <a:srgbClr val="A4A3A4"/>
          </p15:clr>
        </p15:guide>
        <p15:guide id="2" pos="3368"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64444"/>
    <a:srgbClr val="005AB4"/>
    <a:srgbClr val="F75959"/>
    <a:srgbClr val="0066CC"/>
    <a:srgbClr val="E5F5FF"/>
    <a:srgbClr val="EDFFE1"/>
    <a:srgbClr val="E1FFCD"/>
    <a:srgbClr val="FFF0DD"/>
    <a:srgbClr val="CC0000"/>
    <a:srgbClr val="00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3533" autoAdjust="0"/>
    <p:restoredTop sz="96391" autoAdjust="0"/>
  </p:normalViewPr>
  <p:slideViewPr>
    <p:cSldViewPr>
      <p:cViewPr varScale="1">
        <p:scale>
          <a:sx n="54" d="100"/>
          <a:sy n="54" d="100"/>
        </p:scale>
        <p:origin x="3408" y="84"/>
      </p:cViewPr>
      <p:guideLst>
        <p:guide orient="horz" pos="4762"/>
        <p:guide pos="3368"/>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1" y="0"/>
            <a:ext cx="2949575" cy="496888"/>
          </a:xfrm>
          <a:prstGeom prst="rect">
            <a:avLst/>
          </a:prstGeom>
        </p:spPr>
        <p:txBody>
          <a:bodyPr vert="horz" lIns="91433" tIns="45716" rIns="91433" bIns="45716" rtlCol="0"/>
          <a:lstStyle>
            <a:lvl1pPr algn="l">
              <a:defRPr sz="1200"/>
            </a:lvl1pPr>
          </a:lstStyle>
          <a:p>
            <a:endParaRPr kumimoji="1" lang="ja-JP" altLang="en-US"/>
          </a:p>
        </p:txBody>
      </p:sp>
      <p:sp>
        <p:nvSpPr>
          <p:cNvPr id="3" name="日付プレースホルダー 2"/>
          <p:cNvSpPr>
            <a:spLocks noGrp="1"/>
          </p:cNvSpPr>
          <p:nvPr>
            <p:ph type="dt" idx="1"/>
          </p:nvPr>
        </p:nvSpPr>
        <p:spPr>
          <a:xfrm>
            <a:off x="3856039" y="0"/>
            <a:ext cx="2949575" cy="496888"/>
          </a:xfrm>
          <a:prstGeom prst="rect">
            <a:avLst/>
          </a:prstGeom>
        </p:spPr>
        <p:txBody>
          <a:bodyPr vert="horz" lIns="91433" tIns="45716" rIns="91433" bIns="45716" rtlCol="0"/>
          <a:lstStyle>
            <a:lvl1pPr algn="r">
              <a:defRPr sz="1200"/>
            </a:lvl1pPr>
          </a:lstStyle>
          <a:p>
            <a:fld id="{A1BB5669-9AAB-46CE-85E5-F110887DE1D9}" type="datetimeFigureOut">
              <a:rPr kumimoji="1" lang="ja-JP" altLang="en-US" smtClean="0"/>
              <a:t>2020/2/26</a:t>
            </a:fld>
            <a:endParaRPr kumimoji="1" lang="ja-JP" altLang="en-US"/>
          </a:p>
        </p:txBody>
      </p:sp>
      <p:sp>
        <p:nvSpPr>
          <p:cNvPr id="4" name="スライド イメージ プレースホルダー 3"/>
          <p:cNvSpPr>
            <a:spLocks noGrp="1" noRot="1" noChangeAspect="1"/>
          </p:cNvSpPr>
          <p:nvPr>
            <p:ph type="sldImg" idx="2"/>
          </p:nvPr>
        </p:nvSpPr>
        <p:spPr>
          <a:xfrm>
            <a:off x="2085975" y="746125"/>
            <a:ext cx="2635250" cy="3725863"/>
          </a:xfrm>
          <a:prstGeom prst="rect">
            <a:avLst/>
          </a:prstGeom>
          <a:noFill/>
          <a:ln w="12700">
            <a:solidFill>
              <a:prstClr val="black"/>
            </a:solidFill>
          </a:ln>
        </p:spPr>
        <p:txBody>
          <a:bodyPr vert="horz" lIns="91433" tIns="45716" rIns="91433" bIns="45716" rtlCol="0" anchor="ctr"/>
          <a:lstStyle/>
          <a:p>
            <a:endParaRPr lang="ja-JP" altLang="en-US"/>
          </a:p>
        </p:txBody>
      </p:sp>
      <p:sp>
        <p:nvSpPr>
          <p:cNvPr id="5" name="ノート プレースホルダー 4"/>
          <p:cNvSpPr>
            <a:spLocks noGrp="1"/>
          </p:cNvSpPr>
          <p:nvPr>
            <p:ph type="body" sz="quarter" idx="3"/>
          </p:nvPr>
        </p:nvSpPr>
        <p:spPr>
          <a:xfrm>
            <a:off x="681038" y="4721225"/>
            <a:ext cx="5445125" cy="4471988"/>
          </a:xfrm>
          <a:prstGeom prst="rect">
            <a:avLst/>
          </a:prstGeom>
        </p:spPr>
        <p:txBody>
          <a:bodyPr vert="horz" lIns="91433" tIns="45716" rIns="91433" bIns="45716"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1" y="9440864"/>
            <a:ext cx="2949575" cy="496887"/>
          </a:xfrm>
          <a:prstGeom prst="rect">
            <a:avLst/>
          </a:prstGeom>
        </p:spPr>
        <p:txBody>
          <a:bodyPr vert="horz" lIns="91433" tIns="45716" rIns="91433" bIns="45716"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56039" y="9440864"/>
            <a:ext cx="2949575" cy="496887"/>
          </a:xfrm>
          <a:prstGeom prst="rect">
            <a:avLst/>
          </a:prstGeom>
        </p:spPr>
        <p:txBody>
          <a:bodyPr vert="horz" lIns="91433" tIns="45716" rIns="91433" bIns="45716" rtlCol="0" anchor="b"/>
          <a:lstStyle>
            <a:lvl1pPr algn="r">
              <a:defRPr sz="1200"/>
            </a:lvl1pPr>
          </a:lstStyle>
          <a:p>
            <a:fld id="{38FCFCEE-E886-4889-8956-5CF70C8AEB9C}" type="slidenum">
              <a:rPr kumimoji="1" lang="ja-JP" altLang="en-US" smtClean="0"/>
              <a:t>‹#›</a:t>
            </a:fld>
            <a:endParaRPr kumimoji="1" lang="ja-JP" altLang="en-US"/>
          </a:p>
        </p:txBody>
      </p:sp>
    </p:spTree>
    <p:extLst>
      <p:ext uri="{BB962C8B-B14F-4D97-AF65-F5344CB8AC3E}">
        <p14:creationId xmlns:p14="http://schemas.microsoft.com/office/powerpoint/2010/main" val="4085680514"/>
      </p:ext>
    </p:extLst>
  </p:cSld>
  <p:clrMap bg1="lt1" tx1="dk1" bg2="lt2" tx2="dk2" accent1="accent1" accent2="accent2" accent3="accent3" accent4="accent4" accent5="accent5" accent6="accent6" hlink="hlink" folHlink="folHlink"/>
  <p:notesStyle>
    <a:lvl1pPr marL="0" algn="l" defTabSz="1053480" rtl="0" eaLnBrk="1" latinLnBrk="0" hangingPunct="1">
      <a:defRPr kumimoji="1" sz="1383" kern="1200">
        <a:solidFill>
          <a:schemeClr val="tx1"/>
        </a:solidFill>
        <a:latin typeface="+mn-lt"/>
        <a:ea typeface="+mn-ea"/>
        <a:cs typeface="+mn-cs"/>
      </a:defRPr>
    </a:lvl1pPr>
    <a:lvl2pPr marL="526740" algn="l" defTabSz="1053480" rtl="0" eaLnBrk="1" latinLnBrk="0" hangingPunct="1">
      <a:defRPr kumimoji="1" sz="1383" kern="1200">
        <a:solidFill>
          <a:schemeClr val="tx1"/>
        </a:solidFill>
        <a:latin typeface="+mn-lt"/>
        <a:ea typeface="+mn-ea"/>
        <a:cs typeface="+mn-cs"/>
      </a:defRPr>
    </a:lvl2pPr>
    <a:lvl3pPr marL="1053480" algn="l" defTabSz="1053480" rtl="0" eaLnBrk="1" latinLnBrk="0" hangingPunct="1">
      <a:defRPr kumimoji="1" sz="1383" kern="1200">
        <a:solidFill>
          <a:schemeClr val="tx1"/>
        </a:solidFill>
        <a:latin typeface="+mn-lt"/>
        <a:ea typeface="+mn-ea"/>
        <a:cs typeface="+mn-cs"/>
      </a:defRPr>
    </a:lvl3pPr>
    <a:lvl4pPr marL="1580220" algn="l" defTabSz="1053480" rtl="0" eaLnBrk="1" latinLnBrk="0" hangingPunct="1">
      <a:defRPr kumimoji="1" sz="1383" kern="1200">
        <a:solidFill>
          <a:schemeClr val="tx1"/>
        </a:solidFill>
        <a:latin typeface="+mn-lt"/>
        <a:ea typeface="+mn-ea"/>
        <a:cs typeface="+mn-cs"/>
      </a:defRPr>
    </a:lvl4pPr>
    <a:lvl5pPr marL="2106960" algn="l" defTabSz="1053480" rtl="0" eaLnBrk="1" latinLnBrk="0" hangingPunct="1">
      <a:defRPr kumimoji="1" sz="1383" kern="1200">
        <a:solidFill>
          <a:schemeClr val="tx1"/>
        </a:solidFill>
        <a:latin typeface="+mn-lt"/>
        <a:ea typeface="+mn-ea"/>
        <a:cs typeface="+mn-cs"/>
      </a:defRPr>
    </a:lvl5pPr>
    <a:lvl6pPr marL="2633701" algn="l" defTabSz="1053480" rtl="0" eaLnBrk="1" latinLnBrk="0" hangingPunct="1">
      <a:defRPr kumimoji="1" sz="1383" kern="1200">
        <a:solidFill>
          <a:schemeClr val="tx1"/>
        </a:solidFill>
        <a:latin typeface="+mn-lt"/>
        <a:ea typeface="+mn-ea"/>
        <a:cs typeface="+mn-cs"/>
      </a:defRPr>
    </a:lvl6pPr>
    <a:lvl7pPr marL="3160441" algn="l" defTabSz="1053480" rtl="0" eaLnBrk="1" latinLnBrk="0" hangingPunct="1">
      <a:defRPr kumimoji="1" sz="1383" kern="1200">
        <a:solidFill>
          <a:schemeClr val="tx1"/>
        </a:solidFill>
        <a:latin typeface="+mn-lt"/>
        <a:ea typeface="+mn-ea"/>
        <a:cs typeface="+mn-cs"/>
      </a:defRPr>
    </a:lvl7pPr>
    <a:lvl8pPr marL="3687181" algn="l" defTabSz="1053480" rtl="0" eaLnBrk="1" latinLnBrk="0" hangingPunct="1">
      <a:defRPr kumimoji="1" sz="1383" kern="1200">
        <a:solidFill>
          <a:schemeClr val="tx1"/>
        </a:solidFill>
        <a:latin typeface="+mn-lt"/>
        <a:ea typeface="+mn-ea"/>
        <a:cs typeface="+mn-cs"/>
      </a:defRPr>
    </a:lvl8pPr>
    <a:lvl9pPr marL="4213921" algn="l" defTabSz="1053480" rtl="0" eaLnBrk="1" latinLnBrk="0" hangingPunct="1">
      <a:defRPr kumimoji="1" sz="1383"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801886" y="4696801"/>
            <a:ext cx="9088041" cy="3240860"/>
          </a:xfrm>
        </p:spPr>
        <p:txBody>
          <a:bodyPr/>
          <a:lstStyle/>
          <a:p>
            <a:r>
              <a:rPr kumimoji="1" lang="ja-JP" altLang="en-US" smtClean="0"/>
              <a:t>マスター タイトルの書式設定</a:t>
            </a:r>
            <a:endParaRPr kumimoji="1" lang="ja-JP" altLang="en-US"/>
          </a:p>
        </p:txBody>
      </p:sp>
      <p:sp>
        <p:nvSpPr>
          <p:cNvPr id="3" name="サブタイトル 2"/>
          <p:cNvSpPr>
            <a:spLocks noGrp="1"/>
          </p:cNvSpPr>
          <p:nvPr>
            <p:ph type="subTitle" idx="1"/>
          </p:nvPr>
        </p:nvSpPr>
        <p:spPr>
          <a:xfrm>
            <a:off x="1603772" y="8567632"/>
            <a:ext cx="7484269" cy="3863834"/>
          </a:xfrm>
        </p:spPr>
        <p:txBody>
          <a:bodyPr/>
          <a:lstStyle>
            <a:lvl1pPr marL="0" indent="0" algn="ctr">
              <a:buNone/>
              <a:defRPr>
                <a:solidFill>
                  <a:schemeClr val="tx1">
                    <a:tint val="75000"/>
                  </a:schemeClr>
                </a:solidFill>
              </a:defRPr>
            </a:lvl1pPr>
            <a:lvl2pPr marL="712793" indent="0" algn="ctr">
              <a:buNone/>
              <a:defRPr>
                <a:solidFill>
                  <a:schemeClr val="tx1">
                    <a:tint val="75000"/>
                  </a:schemeClr>
                </a:solidFill>
              </a:defRPr>
            </a:lvl2pPr>
            <a:lvl3pPr marL="1425586" indent="0" algn="ctr">
              <a:buNone/>
              <a:defRPr>
                <a:solidFill>
                  <a:schemeClr val="tx1">
                    <a:tint val="75000"/>
                  </a:schemeClr>
                </a:solidFill>
              </a:defRPr>
            </a:lvl3pPr>
            <a:lvl4pPr marL="2138379" indent="0" algn="ctr">
              <a:buNone/>
              <a:defRPr>
                <a:solidFill>
                  <a:schemeClr val="tx1">
                    <a:tint val="75000"/>
                  </a:schemeClr>
                </a:solidFill>
              </a:defRPr>
            </a:lvl4pPr>
            <a:lvl5pPr marL="2851172" indent="0" algn="ctr">
              <a:buNone/>
              <a:defRPr>
                <a:solidFill>
                  <a:schemeClr val="tx1">
                    <a:tint val="75000"/>
                  </a:schemeClr>
                </a:solidFill>
              </a:defRPr>
            </a:lvl5pPr>
            <a:lvl6pPr marL="3563965" indent="0" algn="ctr">
              <a:buNone/>
              <a:defRPr>
                <a:solidFill>
                  <a:schemeClr val="tx1">
                    <a:tint val="75000"/>
                  </a:schemeClr>
                </a:solidFill>
              </a:defRPr>
            </a:lvl6pPr>
            <a:lvl7pPr marL="4276759" indent="0" algn="ctr">
              <a:buNone/>
              <a:defRPr>
                <a:solidFill>
                  <a:schemeClr val="tx1">
                    <a:tint val="75000"/>
                  </a:schemeClr>
                </a:solidFill>
              </a:defRPr>
            </a:lvl7pPr>
            <a:lvl8pPr marL="4989552" indent="0" algn="ctr">
              <a:buNone/>
              <a:defRPr>
                <a:solidFill>
                  <a:schemeClr val="tx1">
                    <a:tint val="75000"/>
                  </a:schemeClr>
                </a:solidFill>
              </a:defRPr>
            </a:lvl8pPr>
            <a:lvl9pPr marL="5702345" indent="0" algn="ctr">
              <a:buNone/>
              <a:defRPr>
                <a:solidFill>
                  <a:schemeClr val="tx1">
                    <a:tint val="75000"/>
                  </a:schemeClr>
                </a:solidFill>
              </a:defRPr>
            </a:lvl9pPr>
          </a:lstStyle>
          <a:p>
            <a:r>
              <a:rPr kumimoji="1" lang="ja-JP" altLang="en-US" smtClean="0"/>
              <a:t>マスター サブタイトルの書式設定</a:t>
            </a:r>
            <a:endParaRPr kumimoji="1" lang="ja-JP" altLang="en-US"/>
          </a:p>
        </p:txBody>
      </p:sp>
      <p:sp>
        <p:nvSpPr>
          <p:cNvPr id="4" name="日付プレースホルダー 3"/>
          <p:cNvSpPr>
            <a:spLocks noGrp="1"/>
          </p:cNvSpPr>
          <p:nvPr>
            <p:ph type="dt" sz="half" idx="10"/>
          </p:nvPr>
        </p:nvSpPr>
        <p:spPr/>
        <p:txBody>
          <a:bodyPr/>
          <a:lstStyle/>
          <a:p>
            <a:fld id="{1C35BD08-1BC8-45EA-8DCD-AB3A78A36CC4}" type="datetimeFigureOut">
              <a:rPr kumimoji="1" lang="ja-JP" altLang="en-US" smtClean="0"/>
              <a:pPr/>
              <a:t>2020/2/26</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139823927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1C35BD08-1BC8-45EA-8DCD-AB3A78A36CC4}" type="datetimeFigureOut">
              <a:rPr kumimoji="1" lang="ja-JP" altLang="en-US" smtClean="0"/>
              <a:pPr/>
              <a:t>2020/2/26</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328372969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5813673" y="808466"/>
            <a:ext cx="1804244" cy="17198261"/>
          </a:xfrm>
        </p:spPr>
        <p:txBody>
          <a:bodyPr vert="eaVert"/>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a:xfrm>
            <a:off x="400944" y="808466"/>
            <a:ext cx="5234534" cy="17198261"/>
          </a:xfrm>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1C35BD08-1BC8-45EA-8DCD-AB3A78A36CC4}" type="datetimeFigureOut">
              <a:rPr kumimoji="1" lang="ja-JP" altLang="en-US" smtClean="0"/>
              <a:pPr/>
              <a:t>2020/2/26</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209176677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1C35BD08-1BC8-45EA-8DCD-AB3A78A36CC4}" type="datetimeFigureOut">
              <a:rPr kumimoji="1" lang="ja-JP" altLang="en-US" smtClean="0"/>
              <a:pPr/>
              <a:t>2020/2/26</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224237628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844580" y="9715583"/>
            <a:ext cx="9088041" cy="3002871"/>
          </a:xfrm>
        </p:spPr>
        <p:txBody>
          <a:bodyPr anchor="t"/>
          <a:lstStyle>
            <a:lvl1pPr algn="l">
              <a:defRPr sz="6236" b="1" cap="all"/>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844580" y="6408228"/>
            <a:ext cx="9088041" cy="3307357"/>
          </a:xfrm>
        </p:spPr>
        <p:txBody>
          <a:bodyPr anchor="b"/>
          <a:lstStyle>
            <a:lvl1pPr marL="0" indent="0">
              <a:buNone/>
              <a:defRPr sz="3118">
                <a:solidFill>
                  <a:schemeClr val="tx1">
                    <a:tint val="75000"/>
                  </a:schemeClr>
                </a:solidFill>
              </a:defRPr>
            </a:lvl1pPr>
            <a:lvl2pPr marL="712793" indent="0">
              <a:buNone/>
              <a:defRPr sz="2784">
                <a:solidFill>
                  <a:schemeClr val="tx1">
                    <a:tint val="75000"/>
                  </a:schemeClr>
                </a:solidFill>
              </a:defRPr>
            </a:lvl2pPr>
            <a:lvl3pPr marL="1425586" indent="0">
              <a:buNone/>
              <a:defRPr sz="2450">
                <a:solidFill>
                  <a:schemeClr val="tx1">
                    <a:tint val="75000"/>
                  </a:schemeClr>
                </a:solidFill>
              </a:defRPr>
            </a:lvl3pPr>
            <a:lvl4pPr marL="2138379" indent="0">
              <a:buNone/>
              <a:defRPr sz="2227">
                <a:solidFill>
                  <a:schemeClr val="tx1">
                    <a:tint val="75000"/>
                  </a:schemeClr>
                </a:solidFill>
              </a:defRPr>
            </a:lvl4pPr>
            <a:lvl5pPr marL="2851172" indent="0">
              <a:buNone/>
              <a:defRPr sz="2227">
                <a:solidFill>
                  <a:schemeClr val="tx1">
                    <a:tint val="75000"/>
                  </a:schemeClr>
                </a:solidFill>
              </a:defRPr>
            </a:lvl5pPr>
            <a:lvl6pPr marL="3563965" indent="0">
              <a:buNone/>
              <a:defRPr sz="2227">
                <a:solidFill>
                  <a:schemeClr val="tx1">
                    <a:tint val="75000"/>
                  </a:schemeClr>
                </a:solidFill>
              </a:defRPr>
            </a:lvl6pPr>
            <a:lvl7pPr marL="4276759" indent="0">
              <a:buNone/>
              <a:defRPr sz="2227">
                <a:solidFill>
                  <a:schemeClr val="tx1">
                    <a:tint val="75000"/>
                  </a:schemeClr>
                </a:solidFill>
              </a:defRPr>
            </a:lvl7pPr>
            <a:lvl8pPr marL="4989552" indent="0">
              <a:buNone/>
              <a:defRPr sz="2227">
                <a:solidFill>
                  <a:schemeClr val="tx1">
                    <a:tint val="75000"/>
                  </a:schemeClr>
                </a:solidFill>
              </a:defRPr>
            </a:lvl8pPr>
            <a:lvl9pPr marL="5702345" indent="0">
              <a:buNone/>
              <a:defRPr sz="2227">
                <a:solidFill>
                  <a:schemeClr val="tx1">
                    <a:tint val="75000"/>
                  </a:schemeClr>
                </a:solidFill>
              </a:defRPr>
            </a:lvl9pPr>
          </a:lstStyle>
          <a:p>
            <a:pPr lvl="0"/>
            <a:r>
              <a:rPr kumimoji="1" lang="ja-JP" altLang="en-US" smtClean="0"/>
              <a:t>マスター テキストの書式設定</a:t>
            </a:r>
          </a:p>
        </p:txBody>
      </p:sp>
      <p:sp>
        <p:nvSpPr>
          <p:cNvPr id="4" name="日付プレースホルダー 3"/>
          <p:cNvSpPr>
            <a:spLocks noGrp="1"/>
          </p:cNvSpPr>
          <p:nvPr>
            <p:ph type="dt" sz="half" idx="10"/>
          </p:nvPr>
        </p:nvSpPr>
        <p:spPr/>
        <p:txBody>
          <a:bodyPr/>
          <a:lstStyle/>
          <a:p>
            <a:fld id="{1C35BD08-1BC8-45EA-8DCD-AB3A78A36CC4}" type="datetimeFigureOut">
              <a:rPr kumimoji="1" lang="ja-JP" altLang="en-US" smtClean="0"/>
              <a:pPr/>
              <a:t>2020/2/26</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359760555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sz="half" idx="1"/>
          </p:nvPr>
        </p:nvSpPr>
        <p:spPr>
          <a:xfrm>
            <a:off x="400945" y="4703800"/>
            <a:ext cx="3519388" cy="13302929"/>
          </a:xfrm>
        </p:spPr>
        <p:txBody>
          <a:bodyPr/>
          <a:lstStyle>
            <a:lvl1pPr>
              <a:defRPr sz="4343"/>
            </a:lvl1pPr>
            <a:lvl2pPr>
              <a:defRPr sz="3786"/>
            </a:lvl2pPr>
            <a:lvl3pPr>
              <a:defRPr sz="3118"/>
            </a:lvl3pPr>
            <a:lvl4pPr>
              <a:defRPr sz="2784"/>
            </a:lvl4pPr>
            <a:lvl5pPr>
              <a:defRPr sz="2784"/>
            </a:lvl5pPr>
            <a:lvl6pPr>
              <a:defRPr sz="2784"/>
            </a:lvl6pPr>
            <a:lvl7pPr>
              <a:defRPr sz="2784"/>
            </a:lvl7pPr>
            <a:lvl8pPr>
              <a:defRPr sz="2784"/>
            </a:lvl8pPr>
            <a:lvl9pPr>
              <a:defRPr sz="2784"/>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ー 3"/>
          <p:cNvSpPr>
            <a:spLocks noGrp="1"/>
          </p:cNvSpPr>
          <p:nvPr>
            <p:ph sz="half" idx="2"/>
          </p:nvPr>
        </p:nvSpPr>
        <p:spPr>
          <a:xfrm>
            <a:off x="4098530" y="4703800"/>
            <a:ext cx="3519388" cy="13302929"/>
          </a:xfrm>
        </p:spPr>
        <p:txBody>
          <a:bodyPr/>
          <a:lstStyle>
            <a:lvl1pPr>
              <a:defRPr sz="4343"/>
            </a:lvl1pPr>
            <a:lvl2pPr>
              <a:defRPr sz="3786"/>
            </a:lvl2pPr>
            <a:lvl3pPr>
              <a:defRPr sz="3118"/>
            </a:lvl3pPr>
            <a:lvl4pPr>
              <a:defRPr sz="2784"/>
            </a:lvl4pPr>
            <a:lvl5pPr>
              <a:defRPr sz="2784"/>
            </a:lvl5pPr>
            <a:lvl6pPr>
              <a:defRPr sz="2784"/>
            </a:lvl6pPr>
            <a:lvl7pPr>
              <a:defRPr sz="2784"/>
            </a:lvl7pPr>
            <a:lvl8pPr>
              <a:defRPr sz="2784"/>
            </a:lvl8pPr>
            <a:lvl9pPr>
              <a:defRPr sz="2784"/>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ー 4"/>
          <p:cNvSpPr>
            <a:spLocks noGrp="1"/>
          </p:cNvSpPr>
          <p:nvPr>
            <p:ph type="dt" sz="half" idx="10"/>
          </p:nvPr>
        </p:nvSpPr>
        <p:spPr/>
        <p:txBody>
          <a:bodyPr/>
          <a:lstStyle/>
          <a:p>
            <a:fld id="{1C35BD08-1BC8-45EA-8DCD-AB3A78A36CC4}" type="datetimeFigureOut">
              <a:rPr kumimoji="1" lang="ja-JP" altLang="en-US" smtClean="0"/>
              <a:pPr/>
              <a:t>2020/2/26</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113186262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534591" y="605475"/>
            <a:ext cx="9622632" cy="2519892"/>
          </a:xfrm>
        </p:spPr>
        <p:txBody>
          <a:bodyPr/>
          <a:lstStyle>
            <a:lvl1pPr>
              <a:defRPr/>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534592" y="3384355"/>
            <a:ext cx="4724074" cy="1410438"/>
          </a:xfrm>
        </p:spPr>
        <p:txBody>
          <a:bodyPr anchor="b"/>
          <a:lstStyle>
            <a:lvl1pPr marL="0" indent="0">
              <a:buNone/>
              <a:defRPr sz="3786" b="1"/>
            </a:lvl1pPr>
            <a:lvl2pPr marL="712793" indent="0">
              <a:buNone/>
              <a:defRPr sz="3118" b="1"/>
            </a:lvl2pPr>
            <a:lvl3pPr marL="1425586" indent="0">
              <a:buNone/>
              <a:defRPr sz="2784" b="1"/>
            </a:lvl3pPr>
            <a:lvl4pPr marL="2138379" indent="0">
              <a:buNone/>
              <a:defRPr sz="2450" b="1"/>
            </a:lvl4pPr>
            <a:lvl5pPr marL="2851172" indent="0">
              <a:buNone/>
              <a:defRPr sz="2450" b="1"/>
            </a:lvl5pPr>
            <a:lvl6pPr marL="3563965" indent="0">
              <a:buNone/>
              <a:defRPr sz="2450" b="1"/>
            </a:lvl6pPr>
            <a:lvl7pPr marL="4276759" indent="0">
              <a:buNone/>
              <a:defRPr sz="2450" b="1"/>
            </a:lvl7pPr>
            <a:lvl8pPr marL="4989552" indent="0">
              <a:buNone/>
              <a:defRPr sz="2450" b="1"/>
            </a:lvl8pPr>
            <a:lvl9pPr marL="5702345" indent="0">
              <a:buNone/>
              <a:defRPr sz="2450" b="1"/>
            </a:lvl9pPr>
          </a:lstStyle>
          <a:p>
            <a:pPr lvl="0"/>
            <a:r>
              <a:rPr kumimoji="1" lang="ja-JP" altLang="en-US" smtClean="0"/>
              <a:t>マスター テキストの書式設定</a:t>
            </a:r>
          </a:p>
        </p:txBody>
      </p:sp>
      <p:sp>
        <p:nvSpPr>
          <p:cNvPr id="4" name="コンテンツ プレースホルダー 3"/>
          <p:cNvSpPr>
            <a:spLocks noGrp="1"/>
          </p:cNvSpPr>
          <p:nvPr>
            <p:ph sz="half" idx="2"/>
          </p:nvPr>
        </p:nvSpPr>
        <p:spPr>
          <a:xfrm>
            <a:off x="534592" y="4794793"/>
            <a:ext cx="4724074" cy="8711127"/>
          </a:xfrm>
        </p:spPr>
        <p:txBody>
          <a:bodyPr/>
          <a:lstStyle>
            <a:lvl1pPr>
              <a:defRPr sz="3786"/>
            </a:lvl1pPr>
            <a:lvl2pPr>
              <a:defRPr sz="3118"/>
            </a:lvl2pPr>
            <a:lvl3pPr>
              <a:defRPr sz="2784"/>
            </a:lvl3pPr>
            <a:lvl4pPr>
              <a:defRPr sz="2450"/>
            </a:lvl4pPr>
            <a:lvl5pPr>
              <a:defRPr sz="2450"/>
            </a:lvl5pPr>
            <a:lvl6pPr>
              <a:defRPr sz="2450"/>
            </a:lvl6pPr>
            <a:lvl7pPr>
              <a:defRPr sz="2450"/>
            </a:lvl7pPr>
            <a:lvl8pPr>
              <a:defRPr sz="2450"/>
            </a:lvl8pPr>
            <a:lvl9pPr>
              <a:defRPr sz="245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ー 4"/>
          <p:cNvSpPr>
            <a:spLocks noGrp="1"/>
          </p:cNvSpPr>
          <p:nvPr>
            <p:ph type="body" sz="quarter" idx="3"/>
          </p:nvPr>
        </p:nvSpPr>
        <p:spPr>
          <a:xfrm>
            <a:off x="5431295" y="3384355"/>
            <a:ext cx="4725929" cy="1410438"/>
          </a:xfrm>
        </p:spPr>
        <p:txBody>
          <a:bodyPr anchor="b"/>
          <a:lstStyle>
            <a:lvl1pPr marL="0" indent="0">
              <a:buNone/>
              <a:defRPr sz="3786" b="1"/>
            </a:lvl1pPr>
            <a:lvl2pPr marL="712793" indent="0">
              <a:buNone/>
              <a:defRPr sz="3118" b="1"/>
            </a:lvl2pPr>
            <a:lvl3pPr marL="1425586" indent="0">
              <a:buNone/>
              <a:defRPr sz="2784" b="1"/>
            </a:lvl3pPr>
            <a:lvl4pPr marL="2138379" indent="0">
              <a:buNone/>
              <a:defRPr sz="2450" b="1"/>
            </a:lvl4pPr>
            <a:lvl5pPr marL="2851172" indent="0">
              <a:buNone/>
              <a:defRPr sz="2450" b="1"/>
            </a:lvl5pPr>
            <a:lvl6pPr marL="3563965" indent="0">
              <a:buNone/>
              <a:defRPr sz="2450" b="1"/>
            </a:lvl6pPr>
            <a:lvl7pPr marL="4276759" indent="0">
              <a:buNone/>
              <a:defRPr sz="2450" b="1"/>
            </a:lvl7pPr>
            <a:lvl8pPr marL="4989552" indent="0">
              <a:buNone/>
              <a:defRPr sz="2450" b="1"/>
            </a:lvl8pPr>
            <a:lvl9pPr marL="5702345" indent="0">
              <a:buNone/>
              <a:defRPr sz="2450" b="1"/>
            </a:lvl9pPr>
          </a:lstStyle>
          <a:p>
            <a:pPr lvl="0"/>
            <a:r>
              <a:rPr kumimoji="1" lang="ja-JP" altLang="en-US" smtClean="0"/>
              <a:t>マスター テキストの書式設定</a:t>
            </a:r>
          </a:p>
        </p:txBody>
      </p:sp>
      <p:sp>
        <p:nvSpPr>
          <p:cNvPr id="6" name="コンテンツ プレースホルダー 5"/>
          <p:cNvSpPr>
            <a:spLocks noGrp="1"/>
          </p:cNvSpPr>
          <p:nvPr>
            <p:ph sz="quarter" idx="4"/>
          </p:nvPr>
        </p:nvSpPr>
        <p:spPr>
          <a:xfrm>
            <a:off x="5431295" y="4794793"/>
            <a:ext cx="4725929" cy="8711127"/>
          </a:xfrm>
        </p:spPr>
        <p:txBody>
          <a:bodyPr/>
          <a:lstStyle>
            <a:lvl1pPr>
              <a:defRPr sz="3786"/>
            </a:lvl1pPr>
            <a:lvl2pPr>
              <a:defRPr sz="3118"/>
            </a:lvl2pPr>
            <a:lvl3pPr>
              <a:defRPr sz="2784"/>
            </a:lvl3pPr>
            <a:lvl4pPr>
              <a:defRPr sz="2450"/>
            </a:lvl4pPr>
            <a:lvl5pPr>
              <a:defRPr sz="2450"/>
            </a:lvl5pPr>
            <a:lvl6pPr>
              <a:defRPr sz="2450"/>
            </a:lvl6pPr>
            <a:lvl7pPr>
              <a:defRPr sz="2450"/>
            </a:lvl7pPr>
            <a:lvl8pPr>
              <a:defRPr sz="2450"/>
            </a:lvl8pPr>
            <a:lvl9pPr>
              <a:defRPr sz="245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ー 6"/>
          <p:cNvSpPr>
            <a:spLocks noGrp="1"/>
          </p:cNvSpPr>
          <p:nvPr>
            <p:ph type="dt" sz="half" idx="10"/>
          </p:nvPr>
        </p:nvSpPr>
        <p:spPr/>
        <p:txBody>
          <a:bodyPr/>
          <a:lstStyle/>
          <a:p>
            <a:fld id="{1C35BD08-1BC8-45EA-8DCD-AB3A78A36CC4}" type="datetimeFigureOut">
              <a:rPr kumimoji="1" lang="ja-JP" altLang="en-US" smtClean="0"/>
              <a:pPr/>
              <a:t>2020/2/26</a:t>
            </a:fld>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367909022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日付プレースホルダー 2"/>
          <p:cNvSpPr>
            <a:spLocks noGrp="1"/>
          </p:cNvSpPr>
          <p:nvPr>
            <p:ph type="dt" sz="half" idx="10"/>
          </p:nvPr>
        </p:nvSpPr>
        <p:spPr/>
        <p:txBody>
          <a:bodyPr/>
          <a:lstStyle/>
          <a:p>
            <a:fld id="{1C35BD08-1BC8-45EA-8DCD-AB3A78A36CC4}" type="datetimeFigureOut">
              <a:rPr kumimoji="1" lang="ja-JP" altLang="en-US" smtClean="0"/>
              <a:pPr/>
              <a:t>2020/2/26</a:t>
            </a:fld>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329005350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1C35BD08-1BC8-45EA-8DCD-AB3A78A36CC4}" type="datetimeFigureOut">
              <a:rPr kumimoji="1" lang="ja-JP" altLang="en-US" smtClean="0"/>
              <a:pPr/>
              <a:t>2020/2/26</a:t>
            </a:fld>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203310811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534592" y="601975"/>
            <a:ext cx="3517533" cy="2561890"/>
          </a:xfrm>
        </p:spPr>
        <p:txBody>
          <a:bodyPr anchor="b"/>
          <a:lstStyle>
            <a:lvl1pPr algn="l">
              <a:defRPr sz="3118" b="1"/>
            </a:lvl1p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a:xfrm>
            <a:off x="4180202" y="601977"/>
            <a:ext cx="5977021" cy="12903946"/>
          </a:xfrm>
        </p:spPr>
        <p:txBody>
          <a:bodyPr/>
          <a:lstStyle>
            <a:lvl1pPr>
              <a:defRPr sz="5011"/>
            </a:lvl1pPr>
            <a:lvl2pPr>
              <a:defRPr sz="4343"/>
            </a:lvl2pPr>
            <a:lvl3pPr>
              <a:defRPr sz="3786"/>
            </a:lvl3pPr>
            <a:lvl4pPr>
              <a:defRPr sz="3118"/>
            </a:lvl4pPr>
            <a:lvl5pPr>
              <a:defRPr sz="3118"/>
            </a:lvl5pPr>
            <a:lvl6pPr>
              <a:defRPr sz="3118"/>
            </a:lvl6pPr>
            <a:lvl7pPr>
              <a:defRPr sz="3118"/>
            </a:lvl7pPr>
            <a:lvl8pPr>
              <a:defRPr sz="3118"/>
            </a:lvl8pPr>
            <a:lvl9pPr>
              <a:defRPr sz="3118"/>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ー 3"/>
          <p:cNvSpPr>
            <a:spLocks noGrp="1"/>
          </p:cNvSpPr>
          <p:nvPr>
            <p:ph type="body" sz="half" idx="2"/>
          </p:nvPr>
        </p:nvSpPr>
        <p:spPr>
          <a:xfrm>
            <a:off x="534592" y="3163866"/>
            <a:ext cx="3517533" cy="10342057"/>
          </a:xfrm>
        </p:spPr>
        <p:txBody>
          <a:bodyPr/>
          <a:lstStyle>
            <a:lvl1pPr marL="0" indent="0">
              <a:buNone/>
              <a:defRPr sz="2227"/>
            </a:lvl1pPr>
            <a:lvl2pPr marL="712793" indent="0">
              <a:buNone/>
              <a:defRPr sz="1893"/>
            </a:lvl2pPr>
            <a:lvl3pPr marL="1425586" indent="0">
              <a:buNone/>
              <a:defRPr sz="1559"/>
            </a:lvl3pPr>
            <a:lvl4pPr marL="2138379" indent="0">
              <a:buNone/>
              <a:defRPr sz="1448"/>
            </a:lvl4pPr>
            <a:lvl5pPr marL="2851172" indent="0">
              <a:buNone/>
              <a:defRPr sz="1448"/>
            </a:lvl5pPr>
            <a:lvl6pPr marL="3563965" indent="0">
              <a:buNone/>
              <a:defRPr sz="1448"/>
            </a:lvl6pPr>
            <a:lvl7pPr marL="4276759" indent="0">
              <a:buNone/>
              <a:defRPr sz="1448"/>
            </a:lvl7pPr>
            <a:lvl8pPr marL="4989552" indent="0">
              <a:buNone/>
              <a:defRPr sz="1448"/>
            </a:lvl8pPr>
            <a:lvl9pPr marL="5702345" indent="0">
              <a:buNone/>
              <a:defRPr sz="1448"/>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1C35BD08-1BC8-45EA-8DCD-AB3A78A36CC4}" type="datetimeFigureOut">
              <a:rPr kumimoji="1" lang="ja-JP" altLang="en-US" smtClean="0"/>
              <a:pPr/>
              <a:t>2020/2/26</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399640845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2095670" y="10583547"/>
            <a:ext cx="6415088" cy="1249447"/>
          </a:xfrm>
        </p:spPr>
        <p:txBody>
          <a:bodyPr anchor="b"/>
          <a:lstStyle>
            <a:lvl1pPr algn="l">
              <a:defRPr sz="3118" b="1"/>
            </a:lvl1pPr>
          </a:lstStyle>
          <a:p>
            <a:r>
              <a:rPr kumimoji="1" lang="ja-JP" altLang="en-US" smtClean="0"/>
              <a:t>マスター タイトルの書式設定</a:t>
            </a:r>
            <a:endParaRPr kumimoji="1" lang="ja-JP" altLang="en-US"/>
          </a:p>
        </p:txBody>
      </p:sp>
      <p:sp>
        <p:nvSpPr>
          <p:cNvPr id="3" name="図プレースホルダー 2"/>
          <p:cNvSpPr>
            <a:spLocks noGrp="1"/>
          </p:cNvSpPr>
          <p:nvPr>
            <p:ph type="pic" idx="1"/>
          </p:nvPr>
        </p:nvSpPr>
        <p:spPr>
          <a:xfrm>
            <a:off x="2095670" y="1350941"/>
            <a:ext cx="6415088" cy="9071610"/>
          </a:xfrm>
        </p:spPr>
        <p:txBody>
          <a:bodyPr/>
          <a:lstStyle>
            <a:lvl1pPr marL="0" indent="0">
              <a:buNone/>
              <a:defRPr sz="5011"/>
            </a:lvl1pPr>
            <a:lvl2pPr marL="712793" indent="0">
              <a:buNone/>
              <a:defRPr sz="4343"/>
            </a:lvl2pPr>
            <a:lvl3pPr marL="1425586" indent="0">
              <a:buNone/>
              <a:defRPr sz="3786"/>
            </a:lvl3pPr>
            <a:lvl4pPr marL="2138379" indent="0">
              <a:buNone/>
              <a:defRPr sz="3118"/>
            </a:lvl4pPr>
            <a:lvl5pPr marL="2851172" indent="0">
              <a:buNone/>
              <a:defRPr sz="3118"/>
            </a:lvl5pPr>
            <a:lvl6pPr marL="3563965" indent="0">
              <a:buNone/>
              <a:defRPr sz="3118"/>
            </a:lvl6pPr>
            <a:lvl7pPr marL="4276759" indent="0">
              <a:buNone/>
              <a:defRPr sz="3118"/>
            </a:lvl7pPr>
            <a:lvl8pPr marL="4989552" indent="0">
              <a:buNone/>
              <a:defRPr sz="3118"/>
            </a:lvl8pPr>
            <a:lvl9pPr marL="5702345" indent="0">
              <a:buNone/>
              <a:defRPr sz="3118"/>
            </a:lvl9pPr>
          </a:lstStyle>
          <a:p>
            <a:endParaRPr kumimoji="1" lang="ja-JP" altLang="en-US"/>
          </a:p>
        </p:txBody>
      </p:sp>
      <p:sp>
        <p:nvSpPr>
          <p:cNvPr id="4" name="テキスト プレースホルダー 3"/>
          <p:cNvSpPr>
            <a:spLocks noGrp="1"/>
          </p:cNvSpPr>
          <p:nvPr>
            <p:ph type="body" sz="half" idx="2"/>
          </p:nvPr>
        </p:nvSpPr>
        <p:spPr>
          <a:xfrm>
            <a:off x="2095670" y="11832994"/>
            <a:ext cx="6415088" cy="1774423"/>
          </a:xfrm>
        </p:spPr>
        <p:txBody>
          <a:bodyPr/>
          <a:lstStyle>
            <a:lvl1pPr marL="0" indent="0">
              <a:buNone/>
              <a:defRPr sz="2227"/>
            </a:lvl1pPr>
            <a:lvl2pPr marL="712793" indent="0">
              <a:buNone/>
              <a:defRPr sz="1893"/>
            </a:lvl2pPr>
            <a:lvl3pPr marL="1425586" indent="0">
              <a:buNone/>
              <a:defRPr sz="1559"/>
            </a:lvl3pPr>
            <a:lvl4pPr marL="2138379" indent="0">
              <a:buNone/>
              <a:defRPr sz="1448"/>
            </a:lvl4pPr>
            <a:lvl5pPr marL="2851172" indent="0">
              <a:buNone/>
              <a:defRPr sz="1448"/>
            </a:lvl5pPr>
            <a:lvl6pPr marL="3563965" indent="0">
              <a:buNone/>
              <a:defRPr sz="1448"/>
            </a:lvl6pPr>
            <a:lvl7pPr marL="4276759" indent="0">
              <a:buNone/>
              <a:defRPr sz="1448"/>
            </a:lvl7pPr>
            <a:lvl8pPr marL="4989552" indent="0">
              <a:buNone/>
              <a:defRPr sz="1448"/>
            </a:lvl8pPr>
            <a:lvl9pPr marL="5702345" indent="0">
              <a:buNone/>
              <a:defRPr sz="1448"/>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1C35BD08-1BC8-45EA-8DCD-AB3A78A36CC4}" type="datetimeFigureOut">
              <a:rPr kumimoji="1" lang="ja-JP" altLang="en-US" smtClean="0"/>
              <a:pPr/>
              <a:t>2020/2/26</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10059056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534591" y="605475"/>
            <a:ext cx="9622632" cy="2519892"/>
          </a:xfrm>
          <a:prstGeom prst="rect">
            <a:avLst/>
          </a:prstGeom>
        </p:spPr>
        <p:txBody>
          <a:bodyPr vert="horz" lIns="128016" tIns="64008" rIns="128016" bIns="64008" rtlCol="0" anchor="ctr">
            <a:normAutofit/>
          </a:body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534591" y="3527851"/>
            <a:ext cx="9622632" cy="9978072"/>
          </a:xfrm>
          <a:prstGeom prst="rect">
            <a:avLst/>
          </a:prstGeom>
        </p:spPr>
        <p:txBody>
          <a:bodyPr vert="horz" lIns="128016" tIns="64008" rIns="128016" bIns="64008" rtlCol="0">
            <a:normAutofit/>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2"/>
          </p:nvPr>
        </p:nvSpPr>
        <p:spPr>
          <a:xfrm>
            <a:off x="534591" y="14013399"/>
            <a:ext cx="2494756" cy="804965"/>
          </a:xfrm>
          <a:prstGeom prst="rect">
            <a:avLst/>
          </a:prstGeom>
        </p:spPr>
        <p:txBody>
          <a:bodyPr vert="horz" lIns="128016" tIns="64008" rIns="128016" bIns="64008" rtlCol="0" anchor="ctr"/>
          <a:lstStyle>
            <a:lvl1pPr algn="l">
              <a:defRPr sz="1893">
                <a:solidFill>
                  <a:schemeClr val="tx1">
                    <a:tint val="75000"/>
                  </a:schemeClr>
                </a:solidFill>
              </a:defRPr>
            </a:lvl1pPr>
          </a:lstStyle>
          <a:p>
            <a:fld id="{1C35BD08-1BC8-45EA-8DCD-AB3A78A36CC4}" type="datetimeFigureOut">
              <a:rPr kumimoji="1" lang="ja-JP" altLang="en-US" smtClean="0"/>
              <a:pPr/>
              <a:t>2020/2/26</a:t>
            </a:fld>
            <a:endParaRPr kumimoji="1" lang="ja-JP" altLang="en-US"/>
          </a:p>
        </p:txBody>
      </p:sp>
      <p:sp>
        <p:nvSpPr>
          <p:cNvPr id="5" name="フッター プレースホルダー 4"/>
          <p:cNvSpPr>
            <a:spLocks noGrp="1"/>
          </p:cNvSpPr>
          <p:nvPr>
            <p:ph type="ftr" sz="quarter" idx="3"/>
          </p:nvPr>
        </p:nvSpPr>
        <p:spPr>
          <a:xfrm>
            <a:off x="3653036" y="14013399"/>
            <a:ext cx="3385741" cy="804965"/>
          </a:xfrm>
          <a:prstGeom prst="rect">
            <a:avLst/>
          </a:prstGeom>
        </p:spPr>
        <p:txBody>
          <a:bodyPr vert="horz" lIns="128016" tIns="64008" rIns="128016" bIns="64008" rtlCol="0" anchor="ctr"/>
          <a:lstStyle>
            <a:lvl1pPr algn="ctr">
              <a:defRPr sz="1893">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7662466" y="14013399"/>
            <a:ext cx="2494756" cy="804965"/>
          </a:xfrm>
          <a:prstGeom prst="rect">
            <a:avLst/>
          </a:prstGeom>
        </p:spPr>
        <p:txBody>
          <a:bodyPr vert="horz" lIns="128016" tIns="64008" rIns="128016" bIns="64008" rtlCol="0" anchor="ctr"/>
          <a:lstStyle>
            <a:lvl1pPr algn="r">
              <a:defRPr sz="1893">
                <a:solidFill>
                  <a:schemeClr val="tx1">
                    <a:tint val="75000"/>
                  </a:schemeClr>
                </a:solidFill>
              </a:defRPr>
            </a:lvl1p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119571915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1425586" rtl="0" eaLnBrk="1" latinLnBrk="0" hangingPunct="1">
        <a:spcBef>
          <a:spcPct val="0"/>
        </a:spcBef>
        <a:buNone/>
        <a:defRPr kumimoji="1" sz="6904" kern="1200">
          <a:solidFill>
            <a:schemeClr val="tx1"/>
          </a:solidFill>
          <a:latin typeface="+mj-lt"/>
          <a:ea typeface="+mj-ea"/>
          <a:cs typeface="+mj-cs"/>
        </a:defRPr>
      </a:lvl1pPr>
    </p:titleStyle>
    <p:bodyStyle>
      <a:lvl1pPr marL="534595" indent="-534595" algn="l" defTabSz="1425586" rtl="0" eaLnBrk="1" latinLnBrk="0" hangingPunct="1">
        <a:spcBef>
          <a:spcPct val="20000"/>
        </a:spcBef>
        <a:buFont typeface="Arial" panose="020B0604020202020204" pitchFamily="34" charset="0"/>
        <a:buChar char="•"/>
        <a:defRPr kumimoji="1" sz="5011" kern="1200">
          <a:solidFill>
            <a:schemeClr val="tx1"/>
          </a:solidFill>
          <a:latin typeface="+mn-lt"/>
          <a:ea typeface="+mn-ea"/>
          <a:cs typeface="+mn-cs"/>
        </a:defRPr>
      </a:lvl1pPr>
      <a:lvl2pPr marL="1158289" indent="-445496" algn="l" defTabSz="1425586" rtl="0" eaLnBrk="1" latinLnBrk="0" hangingPunct="1">
        <a:spcBef>
          <a:spcPct val="20000"/>
        </a:spcBef>
        <a:buFont typeface="Arial" panose="020B0604020202020204" pitchFamily="34" charset="0"/>
        <a:buChar char="–"/>
        <a:defRPr kumimoji="1" sz="4343" kern="1200">
          <a:solidFill>
            <a:schemeClr val="tx1"/>
          </a:solidFill>
          <a:latin typeface="+mn-lt"/>
          <a:ea typeface="+mn-ea"/>
          <a:cs typeface="+mn-cs"/>
        </a:defRPr>
      </a:lvl2pPr>
      <a:lvl3pPr marL="1781983" indent="-356397" algn="l" defTabSz="1425586" rtl="0" eaLnBrk="1" latinLnBrk="0" hangingPunct="1">
        <a:spcBef>
          <a:spcPct val="20000"/>
        </a:spcBef>
        <a:buFont typeface="Arial" panose="020B0604020202020204" pitchFamily="34" charset="0"/>
        <a:buChar char="•"/>
        <a:defRPr kumimoji="1" sz="3786" kern="1200">
          <a:solidFill>
            <a:schemeClr val="tx1"/>
          </a:solidFill>
          <a:latin typeface="+mn-lt"/>
          <a:ea typeface="+mn-ea"/>
          <a:cs typeface="+mn-cs"/>
        </a:defRPr>
      </a:lvl3pPr>
      <a:lvl4pPr marL="2494776" indent="-356397" algn="l" defTabSz="1425586" rtl="0" eaLnBrk="1" latinLnBrk="0" hangingPunct="1">
        <a:spcBef>
          <a:spcPct val="20000"/>
        </a:spcBef>
        <a:buFont typeface="Arial" panose="020B0604020202020204" pitchFamily="34" charset="0"/>
        <a:buChar char="–"/>
        <a:defRPr kumimoji="1" sz="3118" kern="1200">
          <a:solidFill>
            <a:schemeClr val="tx1"/>
          </a:solidFill>
          <a:latin typeface="+mn-lt"/>
          <a:ea typeface="+mn-ea"/>
          <a:cs typeface="+mn-cs"/>
        </a:defRPr>
      </a:lvl4pPr>
      <a:lvl5pPr marL="3207569" indent="-356397" algn="l" defTabSz="1425586" rtl="0" eaLnBrk="1" latinLnBrk="0" hangingPunct="1">
        <a:spcBef>
          <a:spcPct val="20000"/>
        </a:spcBef>
        <a:buFont typeface="Arial" panose="020B0604020202020204" pitchFamily="34" charset="0"/>
        <a:buChar char="»"/>
        <a:defRPr kumimoji="1" sz="3118" kern="1200">
          <a:solidFill>
            <a:schemeClr val="tx1"/>
          </a:solidFill>
          <a:latin typeface="+mn-lt"/>
          <a:ea typeface="+mn-ea"/>
          <a:cs typeface="+mn-cs"/>
        </a:defRPr>
      </a:lvl5pPr>
      <a:lvl6pPr marL="3920362" indent="-356397" algn="l" defTabSz="1425586" rtl="0" eaLnBrk="1" latinLnBrk="0" hangingPunct="1">
        <a:spcBef>
          <a:spcPct val="20000"/>
        </a:spcBef>
        <a:buFont typeface="Arial" panose="020B0604020202020204" pitchFamily="34" charset="0"/>
        <a:buChar char="•"/>
        <a:defRPr kumimoji="1" sz="3118" kern="1200">
          <a:solidFill>
            <a:schemeClr val="tx1"/>
          </a:solidFill>
          <a:latin typeface="+mn-lt"/>
          <a:ea typeface="+mn-ea"/>
          <a:cs typeface="+mn-cs"/>
        </a:defRPr>
      </a:lvl6pPr>
      <a:lvl7pPr marL="4633155" indent="-356397" algn="l" defTabSz="1425586" rtl="0" eaLnBrk="1" latinLnBrk="0" hangingPunct="1">
        <a:spcBef>
          <a:spcPct val="20000"/>
        </a:spcBef>
        <a:buFont typeface="Arial" panose="020B0604020202020204" pitchFamily="34" charset="0"/>
        <a:buChar char="•"/>
        <a:defRPr kumimoji="1" sz="3118" kern="1200">
          <a:solidFill>
            <a:schemeClr val="tx1"/>
          </a:solidFill>
          <a:latin typeface="+mn-lt"/>
          <a:ea typeface="+mn-ea"/>
          <a:cs typeface="+mn-cs"/>
        </a:defRPr>
      </a:lvl7pPr>
      <a:lvl8pPr marL="5345948" indent="-356397" algn="l" defTabSz="1425586" rtl="0" eaLnBrk="1" latinLnBrk="0" hangingPunct="1">
        <a:spcBef>
          <a:spcPct val="20000"/>
        </a:spcBef>
        <a:buFont typeface="Arial" panose="020B0604020202020204" pitchFamily="34" charset="0"/>
        <a:buChar char="•"/>
        <a:defRPr kumimoji="1" sz="3118" kern="1200">
          <a:solidFill>
            <a:schemeClr val="tx1"/>
          </a:solidFill>
          <a:latin typeface="+mn-lt"/>
          <a:ea typeface="+mn-ea"/>
          <a:cs typeface="+mn-cs"/>
        </a:defRPr>
      </a:lvl8pPr>
      <a:lvl9pPr marL="6058741" indent="-356397" algn="l" defTabSz="1425586" rtl="0" eaLnBrk="1" latinLnBrk="0" hangingPunct="1">
        <a:spcBef>
          <a:spcPct val="20000"/>
        </a:spcBef>
        <a:buFont typeface="Arial" panose="020B0604020202020204" pitchFamily="34" charset="0"/>
        <a:buChar char="•"/>
        <a:defRPr kumimoji="1" sz="3118" kern="1200">
          <a:solidFill>
            <a:schemeClr val="tx1"/>
          </a:solidFill>
          <a:latin typeface="+mn-lt"/>
          <a:ea typeface="+mn-ea"/>
          <a:cs typeface="+mn-cs"/>
        </a:defRPr>
      </a:lvl9pPr>
    </p:bodyStyle>
    <p:otherStyle>
      <a:defPPr>
        <a:defRPr lang="ja-JP"/>
      </a:defPPr>
      <a:lvl1pPr marL="0" algn="l" defTabSz="1425586" rtl="0" eaLnBrk="1" latinLnBrk="0" hangingPunct="1">
        <a:defRPr kumimoji="1" sz="2784" kern="1200">
          <a:solidFill>
            <a:schemeClr val="tx1"/>
          </a:solidFill>
          <a:latin typeface="+mn-lt"/>
          <a:ea typeface="+mn-ea"/>
          <a:cs typeface="+mn-cs"/>
        </a:defRPr>
      </a:lvl1pPr>
      <a:lvl2pPr marL="712793" algn="l" defTabSz="1425586" rtl="0" eaLnBrk="1" latinLnBrk="0" hangingPunct="1">
        <a:defRPr kumimoji="1" sz="2784" kern="1200">
          <a:solidFill>
            <a:schemeClr val="tx1"/>
          </a:solidFill>
          <a:latin typeface="+mn-lt"/>
          <a:ea typeface="+mn-ea"/>
          <a:cs typeface="+mn-cs"/>
        </a:defRPr>
      </a:lvl2pPr>
      <a:lvl3pPr marL="1425586" algn="l" defTabSz="1425586" rtl="0" eaLnBrk="1" latinLnBrk="0" hangingPunct="1">
        <a:defRPr kumimoji="1" sz="2784" kern="1200">
          <a:solidFill>
            <a:schemeClr val="tx1"/>
          </a:solidFill>
          <a:latin typeface="+mn-lt"/>
          <a:ea typeface="+mn-ea"/>
          <a:cs typeface="+mn-cs"/>
        </a:defRPr>
      </a:lvl3pPr>
      <a:lvl4pPr marL="2138379" algn="l" defTabSz="1425586" rtl="0" eaLnBrk="1" latinLnBrk="0" hangingPunct="1">
        <a:defRPr kumimoji="1" sz="2784" kern="1200">
          <a:solidFill>
            <a:schemeClr val="tx1"/>
          </a:solidFill>
          <a:latin typeface="+mn-lt"/>
          <a:ea typeface="+mn-ea"/>
          <a:cs typeface="+mn-cs"/>
        </a:defRPr>
      </a:lvl4pPr>
      <a:lvl5pPr marL="2851172" algn="l" defTabSz="1425586" rtl="0" eaLnBrk="1" latinLnBrk="0" hangingPunct="1">
        <a:defRPr kumimoji="1" sz="2784" kern="1200">
          <a:solidFill>
            <a:schemeClr val="tx1"/>
          </a:solidFill>
          <a:latin typeface="+mn-lt"/>
          <a:ea typeface="+mn-ea"/>
          <a:cs typeface="+mn-cs"/>
        </a:defRPr>
      </a:lvl5pPr>
      <a:lvl6pPr marL="3563965" algn="l" defTabSz="1425586" rtl="0" eaLnBrk="1" latinLnBrk="0" hangingPunct="1">
        <a:defRPr kumimoji="1" sz="2784" kern="1200">
          <a:solidFill>
            <a:schemeClr val="tx1"/>
          </a:solidFill>
          <a:latin typeface="+mn-lt"/>
          <a:ea typeface="+mn-ea"/>
          <a:cs typeface="+mn-cs"/>
        </a:defRPr>
      </a:lvl6pPr>
      <a:lvl7pPr marL="4276759" algn="l" defTabSz="1425586" rtl="0" eaLnBrk="1" latinLnBrk="0" hangingPunct="1">
        <a:defRPr kumimoji="1" sz="2784" kern="1200">
          <a:solidFill>
            <a:schemeClr val="tx1"/>
          </a:solidFill>
          <a:latin typeface="+mn-lt"/>
          <a:ea typeface="+mn-ea"/>
          <a:cs typeface="+mn-cs"/>
        </a:defRPr>
      </a:lvl7pPr>
      <a:lvl8pPr marL="4989552" algn="l" defTabSz="1425586" rtl="0" eaLnBrk="1" latinLnBrk="0" hangingPunct="1">
        <a:defRPr kumimoji="1" sz="2784" kern="1200">
          <a:solidFill>
            <a:schemeClr val="tx1"/>
          </a:solidFill>
          <a:latin typeface="+mn-lt"/>
          <a:ea typeface="+mn-ea"/>
          <a:cs typeface="+mn-cs"/>
        </a:defRPr>
      </a:lvl8pPr>
      <a:lvl9pPr marL="5702345" algn="l" defTabSz="1425586" rtl="0" eaLnBrk="1" latinLnBrk="0" hangingPunct="1">
        <a:defRPr kumimoji="1" sz="2784"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角丸四角形 5"/>
          <p:cNvSpPr/>
          <p:nvPr/>
        </p:nvSpPr>
        <p:spPr>
          <a:xfrm>
            <a:off x="94210" y="1218502"/>
            <a:ext cx="10503393" cy="1512000"/>
          </a:xfrm>
          <a:prstGeom prst="roundRect">
            <a:avLst>
              <a:gd name="adj" fmla="val 7610"/>
            </a:avLst>
          </a:prstGeom>
          <a:solidFill>
            <a:srgbClr val="005AB4"/>
          </a:solidFill>
          <a:ln w="76200">
            <a:solidFill>
              <a:srgbClr val="005AB4"/>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1827" tIns="50913" rIns="101827" bIns="50913" numCol="1" spcCol="0" rtlCol="0" fromWordArt="0" anchor="ctr" anchorCtr="0" forceAA="0" compatLnSpc="1">
            <a:prstTxWarp prst="textNoShape">
              <a:avLst/>
            </a:prstTxWarp>
            <a:noAutofit/>
          </a:bodyPr>
          <a:lstStyle/>
          <a:p>
            <a:pPr algn="ctr"/>
            <a:endParaRPr lang="ja-JP" altLang="en-US" sz="3207"/>
          </a:p>
        </p:txBody>
      </p:sp>
      <p:sp>
        <p:nvSpPr>
          <p:cNvPr id="5" name="正方形/長方形 4"/>
          <p:cNvSpPr/>
          <p:nvPr/>
        </p:nvSpPr>
        <p:spPr>
          <a:xfrm>
            <a:off x="1536960" y="1234652"/>
            <a:ext cx="7668921" cy="1500872"/>
          </a:xfrm>
          <a:prstGeom prst="rect">
            <a:avLst/>
          </a:prstGeom>
          <a:noFill/>
          <a:ln w="57150">
            <a:noFill/>
          </a:ln>
        </p:spPr>
        <p:style>
          <a:lnRef idx="2">
            <a:schemeClr val="accent6"/>
          </a:lnRef>
          <a:fillRef idx="1">
            <a:schemeClr val="lt1"/>
          </a:fillRef>
          <a:effectRef idx="0">
            <a:schemeClr val="accent6"/>
          </a:effectRef>
          <a:fontRef idx="minor">
            <a:schemeClr val="dk1"/>
          </a:fontRef>
        </p:style>
        <p:txBody>
          <a:bodyPr lIns="0" rIns="0" rtlCol="0" anchor="b"/>
          <a:lstStyle/>
          <a:p>
            <a:pPr algn="ctr">
              <a:lnSpc>
                <a:spcPts val="5345"/>
              </a:lnSpc>
            </a:pPr>
            <a:r>
              <a:rPr lang="ja-JP" altLang="en-US" sz="5345" dirty="0">
                <a:solidFill>
                  <a:schemeClr val="bg1"/>
                </a:solidFill>
                <a:latin typeface="ＤＦ特太ゴシック体" panose="020B0509000000000000" pitchFamily="49" charset="-128"/>
                <a:ea typeface="ＤＦ特太ゴシック体" panose="020B0509000000000000" pitchFamily="49" charset="-128"/>
              </a:rPr>
              <a:t>保険証</a:t>
            </a:r>
            <a:r>
              <a:rPr lang="ja-JP" altLang="en-US" sz="4009" dirty="0">
                <a:solidFill>
                  <a:schemeClr val="bg1"/>
                </a:solidFill>
                <a:latin typeface="ＤＦ特太ゴシック体" panose="020B0509000000000000" pitchFamily="49" charset="-128"/>
                <a:ea typeface="ＤＦ特太ゴシック体" panose="020B0509000000000000" pitchFamily="49" charset="-128"/>
              </a:rPr>
              <a:t>や</a:t>
            </a:r>
            <a:r>
              <a:rPr lang="ja-JP" altLang="en-US" sz="5345" dirty="0">
                <a:solidFill>
                  <a:schemeClr val="bg1"/>
                </a:solidFill>
                <a:latin typeface="ＤＦ特太ゴシック体" panose="020B0509000000000000" pitchFamily="49" charset="-128"/>
                <a:ea typeface="ＤＦ特太ゴシック体" panose="020B0509000000000000" pitchFamily="49" charset="-128"/>
              </a:rPr>
              <a:t>現金</a:t>
            </a:r>
            <a:r>
              <a:rPr lang="ja-JP" altLang="en-US" sz="4009" dirty="0">
                <a:solidFill>
                  <a:schemeClr val="bg1"/>
                </a:solidFill>
                <a:latin typeface="ＤＦ特太ゴシック体" panose="020B0509000000000000" pitchFamily="49" charset="-128"/>
                <a:ea typeface="ＤＦ特太ゴシック体" panose="020B0509000000000000" pitchFamily="49" charset="-128"/>
              </a:rPr>
              <a:t>がなくても</a:t>
            </a:r>
            <a:endParaRPr lang="en-US" altLang="ja-JP" sz="4009" dirty="0">
              <a:solidFill>
                <a:schemeClr val="bg1"/>
              </a:solidFill>
              <a:latin typeface="ＤＦ特太ゴシック体" panose="020B0509000000000000" pitchFamily="49" charset="-128"/>
              <a:ea typeface="ＤＦ特太ゴシック体" panose="020B0509000000000000" pitchFamily="49" charset="-128"/>
            </a:endParaRPr>
          </a:p>
          <a:p>
            <a:pPr algn="ctr">
              <a:lnSpc>
                <a:spcPts val="5345"/>
              </a:lnSpc>
            </a:pPr>
            <a:r>
              <a:rPr lang="ja-JP" altLang="en-US" sz="5345" dirty="0">
                <a:solidFill>
                  <a:schemeClr val="bg1"/>
                </a:solidFill>
                <a:latin typeface="ＤＦ特太ゴシック体" panose="020B0509000000000000" pitchFamily="49" charset="-128"/>
                <a:ea typeface="ＤＦ特太ゴシック体" panose="020B0509000000000000" pitchFamily="49" charset="-128"/>
              </a:rPr>
              <a:t>医療機関</a:t>
            </a:r>
            <a:r>
              <a:rPr lang="ja-JP" altLang="en-US" sz="4009" dirty="0">
                <a:solidFill>
                  <a:schemeClr val="bg1"/>
                </a:solidFill>
                <a:latin typeface="ＤＦ特太ゴシック体" panose="020B0509000000000000" pitchFamily="49" charset="-128"/>
                <a:ea typeface="ＤＦ特太ゴシック体" panose="020B0509000000000000" pitchFamily="49" charset="-128"/>
              </a:rPr>
              <a:t>等を</a:t>
            </a:r>
            <a:r>
              <a:rPr lang="ja-JP" altLang="en-US" sz="5345" dirty="0">
                <a:solidFill>
                  <a:schemeClr val="bg1"/>
                </a:solidFill>
                <a:latin typeface="ＤＦ特太ゴシック体" panose="020B0509000000000000" pitchFamily="49" charset="-128"/>
                <a:ea typeface="ＤＦ特太ゴシック体" panose="020B0509000000000000" pitchFamily="49" charset="-128"/>
              </a:rPr>
              <a:t>受診</a:t>
            </a:r>
            <a:r>
              <a:rPr lang="ja-JP" altLang="en-US" sz="4009" dirty="0">
                <a:solidFill>
                  <a:schemeClr val="bg1"/>
                </a:solidFill>
                <a:latin typeface="ＤＦ特太ゴシック体" panose="020B0509000000000000" pitchFamily="49" charset="-128"/>
                <a:ea typeface="ＤＦ特太ゴシック体" panose="020B0509000000000000" pitchFamily="49" charset="-128"/>
              </a:rPr>
              <a:t>できます</a:t>
            </a:r>
            <a:endParaRPr lang="ja-JP" altLang="en-US" sz="4900" dirty="0">
              <a:solidFill>
                <a:schemeClr val="bg1"/>
              </a:solidFill>
              <a:latin typeface="ＤＦ特太ゴシック体" panose="020B0509000000000000" pitchFamily="49" charset="-128"/>
              <a:ea typeface="ＤＦ特太ゴシック体" panose="020B0509000000000000" pitchFamily="49" charset="-128"/>
            </a:endParaRPr>
          </a:p>
        </p:txBody>
      </p:sp>
      <p:sp>
        <p:nvSpPr>
          <p:cNvPr id="7" name="角丸四角形 6"/>
          <p:cNvSpPr/>
          <p:nvPr/>
        </p:nvSpPr>
        <p:spPr>
          <a:xfrm>
            <a:off x="90193" y="2898186"/>
            <a:ext cx="10519149" cy="11011404"/>
          </a:xfrm>
          <a:prstGeom prst="roundRect">
            <a:avLst>
              <a:gd name="adj" fmla="val 1092"/>
            </a:avLst>
          </a:prstGeom>
          <a:solidFill>
            <a:srgbClr val="E5F5FF"/>
          </a:solidFill>
          <a:ln w="76200">
            <a:solidFill>
              <a:srgbClr val="005AB4"/>
            </a:solidFill>
          </a:ln>
        </p:spPr>
        <p:style>
          <a:lnRef idx="2">
            <a:schemeClr val="accent6"/>
          </a:lnRef>
          <a:fillRef idx="1">
            <a:schemeClr val="lt1"/>
          </a:fillRef>
          <a:effectRef idx="0">
            <a:schemeClr val="accent6"/>
          </a:effectRef>
          <a:fontRef idx="minor">
            <a:schemeClr val="dk1"/>
          </a:fontRef>
        </p:style>
        <p:txBody>
          <a:bodyPr lIns="40089" tIns="40089" rIns="40089" bIns="40089" rtlCol="0" anchor="t" anchorCtr="0"/>
          <a:lstStyle/>
          <a:p>
            <a:pPr marL="296997" indent="-296997"/>
            <a:endParaRPr lang="en-US" altLang="ja-JP" sz="2561" dirty="0">
              <a:solidFill>
                <a:schemeClr val="tx1"/>
              </a:solidFill>
              <a:latin typeface="Meiryo UI" panose="020B0604030504040204" pitchFamily="50" charset="-128"/>
              <a:ea typeface="Meiryo UI" panose="020B0604030504040204" pitchFamily="50" charset="-128"/>
            </a:endParaRPr>
          </a:p>
        </p:txBody>
      </p:sp>
      <p:sp>
        <p:nvSpPr>
          <p:cNvPr id="13" name="角丸四角形 12"/>
          <p:cNvSpPr/>
          <p:nvPr/>
        </p:nvSpPr>
        <p:spPr>
          <a:xfrm>
            <a:off x="94209" y="14077274"/>
            <a:ext cx="10515133" cy="940391"/>
          </a:xfrm>
          <a:prstGeom prst="roundRect">
            <a:avLst/>
          </a:prstGeom>
          <a:solidFill>
            <a:schemeClr val="bg1"/>
          </a:solidFill>
          <a:ln w="76200">
            <a:solidFill>
              <a:srgbClr val="005AB4"/>
            </a:solidFill>
          </a:ln>
        </p:spPr>
        <p:style>
          <a:lnRef idx="2">
            <a:schemeClr val="accent2"/>
          </a:lnRef>
          <a:fillRef idx="1">
            <a:schemeClr val="lt1"/>
          </a:fillRef>
          <a:effectRef idx="0">
            <a:schemeClr val="accent2"/>
          </a:effectRef>
          <a:fontRef idx="minor">
            <a:schemeClr val="dk1"/>
          </a:fontRef>
        </p:style>
        <p:txBody>
          <a:bodyPr rtlCol="0" anchor="ctr"/>
          <a:lstStyle/>
          <a:p>
            <a:pPr marL="401300" indent="-401300" algn="ctr"/>
            <a:r>
              <a:rPr lang="ja-JP" altLang="en-US" sz="2800" b="1" dirty="0" smtClean="0">
                <a:solidFill>
                  <a:srgbClr val="005AB4"/>
                </a:solidFill>
                <a:latin typeface="游ゴシック" panose="020B0400000000000000" pitchFamily="50" charset="-128"/>
                <a:ea typeface="游ゴシック" panose="020B0400000000000000" pitchFamily="50" charset="-128"/>
              </a:rPr>
              <a:t>窓口</a:t>
            </a:r>
            <a:r>
              <a:rPr lang="ja-JP" altLang="en-US" sz="2800" b="1" dirty="0">
                <a:solidFill>
                  <a:srgbClr val="005AB4"/>
                </a:solidFill>
                <a:latin typeface="游ゴシック" panose="020B0400000000000000" pitchFamily="50" charset="-128"/>
                <a:ea typeface="游ゴシック" panose="020B0400000000000000" pitchFamily="50" charset="-128"/>
              </a:rPr>
              <a:t>負担の取扱いや</a:t>
            </a:r>
            <a:r>
              <a:rPr lang="ja-JP" altLang="en-US" sz="2800" b="1" dirty="0" smtClean="0">
                <a:solidFill>
                  <a:srgbClr val="005AB4"/>
                </a:solidFill>
                <a:latin typeface="游ゴシック" panose="020B0400000000000000" pitchFamily="50" charset="-128"/>
                <a:ea typeface="游ゴシック" panose="020B0400000000000000" pitchFamily="50" charset="-128"/>
              </a:rPr>
              <a:t>猶予</a:t>
            </a:r>
            <a:r>
              <a:rPr lang="en-US" altLang="ja-JP" sz="2800" b="1" dirty="0" smtClean="0">
                <a:solidFill>
                  <a:srgbClr val="005AB4"/>
                </a:solidFill>
                <a:latin typeface="游ゴシック" panose="020B0400000000000000" pitchFamily="50" charset="-128"/>
                <a:ea typeface="游ゴシック" panose="020B0400000000000000" pitchFamily="50" charset="-128"/>
              </a:rPr>
              <a:t>(</a:t>
            </a:r>
            <a:r>
              <a:rPr lang="ja-JP" altLang="en-US" sz="2800" b="1" dirty="0" smtClean="0">
                <a:solidFill>
                  <a:srgbClr val="005AB4"/>
                </a:solidFill>
                <a:latin typeface="游ゴシック" panose="020B0400000000000000" pitchFamily="50" charset="-128"/>
                <a:ea typeface="游ゴシック" panose="020B0400000000000000" pitchFamily="50" charset="-128"/>
              </a:rPr>
              <a:t>免除</a:t>
            </a:r>
            <a:r>
              <a:rPr lang="en-US" altLang="ja-JP" sz="2800" b="1" dirty="0" smtClean="0">
                <a:solidFill>
                  <a:srgbClr val="005AB4"/>
                </a:solidFill>
                <a:latin typeface="游ゴシック" panose="020B0400000000000000" pitchFamily="50" charset="-128"/>
                <a:ea typeface="游ゴシック" panose="020B0400000000000000" pitchFamily="50" charset="-128"/>
              </a:rPr>
              <a:t>)</a:t>
            </a:r>
            <a:r>
              <a:rPr lang="ja-JP" altLang="en-US" sz="2800" b="1" dirty="0" smtClean="0">
                <a:solidFill>
                  <a:srgbClr val="005AB4"/>
                </a:solidFill>
                <a:latin typeface="游ゴシック" panose="020B0400000000000000" pitchFamily="50" charset="-128"/>
                <a:ea typeface="游ゴシック" panose="020B0400000000000000" pitchFamily="50" charset="-128"/>
              </a:rPr>
              <a:t>証明書</a:t>
            </a:r>
            <a:r>
              <a:rPr lang="ja-JP" altLang="en-US" sz="2800" b="1" dirty="0">
                <a:solidFill>
                  <a:srgbClr val="005AB4"/>
                </a:solidFill>
                <a:latin typeface="游ゴシック" panose="020B0400000000000000" pitchFamily="50" charset="-128"/>
                <a:ea typeface="游ゴシック" panose="020B0400000000000000" pitchFamily="50" charset="-128"/>
              </a:rPr>
              <a:t>の交付に</a:t>
            </a:r>
            <a:r>
              <a:rPr lang="ja-JP" altLang="en-US" sz="2800" b="1" dirty="0" smtClean="0">
                <a:solidFill>
                  <a:srgbClr val="005AB4"/>
                </a:solidFill>
                <a:latin typeface="游ゴシック" panose="020B0400000000000000" pitchFamily="50" charset="-128"/>
                <a:ea typeface="游ゴシック" panose="020B0400000000000000" pitchFamily="50" charset="-128"/>
              </a:rPr>
              <a:t>ついて</a:t>
            </a:r>
            <a:endParaRPr lang="en-US" altLang="ja-JP" sz="2800" b="1" dirty="0" smtClean="0">
              <a:solidFill>
                <a:srgbClr val="005AB4"/>
              </a:solidFill>
              <a:latin typeface="游ゴシック" panose="020B0400000000000000" pitchFamily="50" charset="-128"/>
              <a:ea typeface="游ゴシック" panose="020B0400000000000000" pitchFamily="50" charset="-128"/>
            </a:endParaRPr>
          </a:p>
          <a:p>
            <a:pPr marL="401300" indent="-401300" algn="ctr"/>
            <a:r>
              <a:rPr lang="ja-JP" altLang="en-US" sz="2800" b="1" dirty="0" smtClean="0">
                <a:solidFill>
                  <a:srgbClr val="005AB4"/>
                </a:solidFill>
                <a:latin typeface="游ゴシック" panose="020B0400000000000000" pitchFamily="50" charset="-128"/>
                <a:ea typeface="游ゴシック" panose="020B0400000000000000" pitchFamily="50" charset="-128"/>
              </a:rPr>
              <a:t>ご不明</a:t>
            </a:r>
            <a:r>
              <a:rPr lang="ja-JP" altLang="en-US" sz="2800" b="1" dirty="0">
                <a:solidFill>
                  <a:srgbClr val="005AB4"/>
                </a:solidFill>
                <a:latin typeface="游ゴシック" panose="020B0400000000000000" pitchFamily="50" charset="-128"/>
                <a:ea typeface="游ゴシック" panose="020B0400000000000000" pitchFamily="50" charset="-128"/>
              </a:rPr>
              <a:t>な点が</a:t>
            </a:r>
            <a:r>
              <a:rPr lang="ja-JP" altLang="en-US" sz="2800" b="1" dirty="0" smtClean="0">
                <a:solidFill>
                  <a:srgbClr val="005AB4"/>
                </a:solidFill>
                <a:latin typeface="游ゴシック" panose="020B0400000000000000" pitchFamily="50" charset="-128"/>
                <a:ea typeface="游ゴシック" panose="020B0400000000000000" pitchFamily="50" charset="-128"/>
              </a:rPr>
              <a:t>あればご加入</a:t>
            </a:r>
            <a:r>
              <a:rPr lang="ja-JP" altLang="en-US" sz="2800" b="1" dirty="0">
                <a:solidFill>
                  <a:srgbClr val="005AB4"/>
                </a:solidFill>
                <a:latin typeface="游ゴシック" panose="020B0400000000000000" pitchFamily="50" charset="-128"/>
                <a:ea typeface="游ゴシック" panose="020B0400000000000000" pitchFamily="50" charset="-128"/>
              </a:rPr>
              <a:t>の各保険者にお問い合わせ</a:t>
            </a:r>
            <a:r>
              <a:rPr lang="ja-JP" altLang="en-US" sz="2800" b="1" dirty="0" smtClean="0">
                <a:solidFill>
                  <a:srgbClr val="005AB4"/>
                </a:solidFill>
                <a:latin typeface="游ゴシック" panose="020B0400000000000000" pitchFamily="50" charset="-128"/>
                <a:ea typeface="游ゴシック" panose="020B0400000000000000" pitchFamily="50" charset="-128"/>
              </a:rPr>
              <a:t>下さい</a:t>
            </a:r>
            <a:r>
              <a:rPr lang="ja-JP" altLang="en-US" sz="2800" b="1" dirty="0">
                <a:solidFill>
                  <a:srgbClr val="005AB4"/>
                </a:solidFill>
                <a:latin typeface="游ゴシック" panose="020B0400000000000000" pitchFamily="50" charset="-128"/>
                <a:ea typeface="游ゴシック" panose="020B0400000000000000" pitchFamily="50" charset="-128"/>
              </a:rPr>
              <a:t>。</a:t>
            </a:r>
          </a:p>
        </p:txBody>
      </p:sp>
      <p:sp>
        <p:nvSpPr>
          <p:cNvPr id="2" name="角丸四角形 1"/>
          <p:cNvSpPr/>
          <p:nvPr/>
        </p:nvSpPr>
        <p:spPr>
          <a:xfrm>
            <a:off x="234522" y="7661812"/>
            <a:ext cx="10222768" cy="2376604"/>
          </a:xfrm>
          <a:prstGeom prst="roundRect">
            <a:avLst>
              <a:gd name="adj" fmla="val 0"/>
            </a:avLst>
          </a:prstGeom>
          <a:solidFill>
            <a:schemeClr val="bg1"/>
          </a:solidFill>
        </p:spPr>
        <p:style>
          <a:lnRef idx="2">
            <a:schemeClr val="dk1">
              <a:shade val="50000"/>
            </a:schemeClr>
          </a:lnRef>
          <a:fillRef idx="1">
            <a:schemeClr val="dk1"/>
          </a:fillRef>
          <a:effectRef idx="0">
            <a:schemeClr val="dk1"/>
          </a:effectRef>
          <a:fontRef idx="minor">
            <a:schemeClr val="lt1"/>
          </a:fontRef>
        </p:style>
        <p:txBody>
          <a:bodyPr lIns="36000" tIns="36000" rIns="36000" bIns="0" rtlCol="0" anchor="t"/>
          <a:lstStyle/>
          <a:p>
            <a:r>
              <a:rPr lang="ja-JP" altLang="en-US" sz="1700" b="1" dirty="0" smtClean="0">
                <a:solidFill>
                  <a:schemeClr val="tx1"/>
                </a:solidFill>
                <a:latin typeface="游ゴシック" panose="020B0400000000000000" pitchFamily="50" charset="-128"/>
                <a:ea typeface="游ゴシック" panose="020B0400000000000000" pitchFamily="50" charset="-128"/>
              </a:rPr>
              <a:t>［国保・介護保険］</a:t>
            </a:r>
            <a:r>
              <a:rPr lang="ja-JP" altLang="en-US" sz="1400" b="1" dirty="0">
                <a:solidFill>
                  <a:schemeClr val="tx1"/>
                </a:solidFill>
                <a:latin typeface="游ゴシック" panose="020B0400000000000000" pitchFamily="50" charset="-128"/>
                <a:ea typeface="游ゴシック" panose="020B0400000000000000" pitchFamily="50" charset="-128"/>
              </a:rPr>
              <a:t>（</a:t>
            </a:r>
            <a:r>
              <a:rPr lang="en-US" altLang="ja-JP" sz="1400" b="1" dirty="0">
                <a:solidFill>
                  <a:schemeClr val="tx1"/>
                </a:solidFill>
                <a:latin typeface="游ゴシック" panose="020B0400000000000000" pitchFamily="50" charset="-128"/>
                <a:ea typeface="游ゴシック" panose="020B0400000000000000" pitchFamily="50" charset="-128"/>
              </a:rPr>
              <a:t>※</a:t>
            </a:r>
            <a:r>
              <a:rPr lang="ja-JP" altLang="en-US" sz="1400" b="1" dirty="0">
                <a:solidFill>
                  <a:schemeClr val="tx1"/>
                </a:solidFill>
                <a:latin typeface="游ゴシック" panose="020B0400000000000000" pitchFamily="50" charset="-128"/>
                <a:ea typeface="游ゴシック" panose="020B0400000000000000" pitchFamily="50" charset="-128"/>
              </a:rPr>
              <a:t>）国保のみ　（☆）介護保険</a:t>
            </a:r>
            <a:r>
              <a:rPr lang="ja-JP" altLang="en-US" sz="1400" b="1" dirty="0" smtClean="0">
                <a:solidFill>
                  <a:schemeClr val="tx1"/>
                </a:solidFill>
                <a:latin typeface="游ゴシック" panose="020B0400000000000000" pitchFamily="50" charset="-128"/>
                <a:ea typeface="游ゴシック" panose="020B0400000000000000" pitchFamily="50" charset="-128"/>
              </a:rPr>
              <a:t>のみ</a:t>
            </a:r>
            <a:endParaRPr lang="en-US" altLang="ja-JP" sz="1400" b="1" dirty="0" smtClean="0">
              <a:solidFill>
                <a:schemeClr val="tx1"/>
              </a:solidFill>
              <a:latin typeface="游ゴシック" panose="020B0400000000000000" pitchFamily="50" charset="-128"/>
              <a:ea typeface="游ゴシック" panose="020B0400000000000000" pitchFamily="50" charset="-128"/>
            </a:endParaRPr>
          </a:p>
          <a:p>
            <a:r>
              <a:rPr lang="ja-JP" altLang="en-US" sz="1700" b="1" dirty="0">
                <a:solidFill>
                  <a:schemeClr val="tx1"/>
                </a:solidFill>
                <a:latin typeface="游ゴシック" panose="020B0400000000000000" pitchFamily="50" charset="-128"/>
                <a:ea typeface="游ゴシック" panose="020B0400000000000000" pitchFamily="50" charset="-128"/>
              </a:rPr>
              <a:t>福島市（☆）、郡山市、いわき市（☆）、白河市、須賀川市、喜多方市、田村市（☆）、南相馬市</a:t>
            </a:r>
            <a:r>
              <a:rPr lang="ja-JP" altLang="en-US" sz="1700" b="1" dirty="0" smtClean="0">
                <a:solidFill>
                  <a:schemeClr val="tx1"/>
                </a:solidFill>
                <a:latin typeface="游ゴシック" panose="020B0400000000000000" pitchFamily="50" charset="-128"/>
                <a:ea typeface="游ゴシック" panose="020B0400000000000000" pitchFamily="50" charset="-128"/>
              </a:rPr>
              <a:t>、</a:t>
            </a:r>
            <a:endParaRPr lang="en-US" altLang="ja-JP" sz="1700" b="1" dirty="0" smtClean="0">
              <a:solidFill>
                <a:schemeClr val="tx1"/>
              </a:solidFill>
              <a:latin typeface="游ゴシック" panose="020B0400000000000000" pitchFamily="50" charset="-128"/>
              <a:ea typeface="游ゴシック" panose="020B0400000000000000" pitchFamily="50" charset="-128"/>
            </a:endParaRPr>
          </a:p>
          <a:p>
            <a:r>
              <a:rPr lang="ja-JP" altLang="en-US" sz="1700" b="1" dirty="0" smtClean="0">
                <a:solidFill>
                  <a:schemeClr val="tx1"/>
                </a:solidFill>
                <a:latin typeface="游ゴシック" panose="020B0400000000000000" pitchFamily="50" charset="-128"/>
                <a:ea typeface="游ゴシック" panose="020B0400000000000000" pitchFamily="50" charset="-128"/>
              </a:rPr>
              <a:t>伊達市</a:t>
            </a:r>
            <a:r>
              <a:rPr lang="ja-JP" altLang="en-US" sz="1700" b="1" dirty="0">
                <a:solidFill>
                  <a:schemeClr val="tx1"/>
                </a:solidFill>
                <a:latin typeface="游ゴシック" panose="020B0400000000000000" pitchFamily="50" charset="-128"/>
                <a:ea typeface="游ゴシック" panose="020B0400000000000000" pitchFamily="50" charset="-128"/>
              </a:rPr>
              <a:t>（☆）、本宮市</a:t>
            </a:r>
            <a:r>
              <a:rPr lang="ja-JP" altLang="en-US" sz="1700" b="1" dirty="0" smtClean="0">
                <a:solidFill>
                  <a:schemeClr val="tx1"/>
                </a:solidFill>
                <a:latin typeface="游ゴシック" panose="020B0400000000000000" pitchFamily="50" charset="-128"/>
                <a:ea typeface="游ゴシック" panose="020B0400000000000000" pitchFamily="50" charset="-128"/>
              </a:rPr>
              <a:t>、桑折町</a:t>
            </a:r>
            <a:r>
              <a:rPr lang="ja-JP" altLang="en-US" sz="1700" b="1" dirty="0">
                <a:solidFill>
                  <a:schemeClr val="tx1"/>
                </a:solidFill>
                <a:latin typeface="游ゴシック" panose="020B0400000000000000" pitchFamily="50" charset="-128"/>
                <a:ea typeface="游ゴシック" panose="020B0400000000000000" pitchFamily="50" charset="-128"/>
              </a:rPr>
              <a:t>、国見町、大玉村、鏡石町、天栄村、下郷町、檜枝岐村、只見町（☆）</a:t>
            </a:r>
            <a:r>
              <a:rPr lang="ja-JP" altLang="en-US" sz="1700" b="1" dirty="0" smtClean="0">
                <a:solidFill>
                  <a:schemeClr val="tx1"/>
                </a:solidFill>
                <a:latin typeface="游ゴシック" panose="020B0400000000000000" pitchFamily="50" charset="-128"/>
                <a:ea typeface="游ゴシック" panose="020B0400000000000000" pitchFamily="50" charset="-128"/>
              </a:rPr>
              <a:t>、</a:t>
            </a:r>
            <a:endParaRPr lang="en-US" altLang="ja-JP" sz="1700" b="1" dirty="0" smtClean="0">
              <a:solidFill>
                <a:schemeClr val="tx1"/>
              </a:solidFill>
              <a:latin typeface="游ゴシック" panose="020B0400000000000000" pitchFamily="50" charset="-128"/>
              <a:ea typeface="游ゴシック" panose="020B0400000000000000" pitchFamily="50" charset="-128"/>
            </a:endParaRPr>
          </a:p>
          <a:p>
            <a:r>
              <a:rPr lang="ja-JP" altLang="en-US" sz="1700" b="1" dirty="0" smtClean="0">
                <a:solidFill>
                  <a:schemeClr val="tx1"/>
                </a:solidFill>
                <a:latin typeface="游ゴシック" panose="020B0400000000000000" pitchFamily="50" charset="-128"/>
                <a:ea typeface="游ゴシック" panose="020B0400000000000000" pitchFamily="50" charset="-128"/>
              </a:rPr>
              <a:t>磐梯町</a:t>
            </a:r>
            <a:r>
              <a:rPr lang="ja-JP" altLang="en-US" sz="1700" b="1" dirty="0">
                <a:solidFill>
                  <a:schemeClr val="tx1"/>
                </a:solidFill>
                <a:latin typeface="游ゴシック" panose="020B0400000000000000" pitchFamily="50" charset="-128"/>
                <a:ea typeface="游ゴシック" panose="020B0400000000000000" pitchFamily="50" charset="-128"/>
              </a:rPr>
              <a:t>、会津美里町、西郷村、泉崎村</a:t>
            </a:r>
            <a:r>
              <a:rPr lang="ja-JP" altLang="en-US" sz="1700" b="1" dirty="0" smtClean="0">
                <a:solidFill>
                  <a:schemeClr val="tx1"/>
                </a:solidFill>
                <a:latin typeface="游ゴシック" panose="020B0400000000000000" pitchFamily="50" charset="-128"/>
                <a:ea typeface="游ゴシック" panose="020B0400000000000000" pitchFamily="50" charset="-128"/>
              </a:rPr>
              <a:t>、中島村</a:t>
            </a:r>
            <a:r>
              <a:rPr lang="ja-JP" altLang="en-US" sz="1700" b="1" dirty="0">
                <a:solidFill>
                  <a:schemeClr val="tx1"/>
                </a:solidFill>
                <a:latin typeface="游ゴシック" panose="020B0400000000000000" pitchFamily="50" charset="-128"/>
                <a:ea typeface="游ゴシック" panose="020B0400000000000000" pitchFamily="50" charset="-128"/>
              </a:rPr>
              <a:t>（</a:t>
            </a:r>
            <a:r>
              <a:rPr lang="en-US" altLang="ja-JP" sz="1700" b="1" dirty="0">
                <a:solidFill>
                  <a:schemeClr val="tx1"/>
                </a:solidFill>
                <a:latin typeface="游ゴシック" panose="020B0400000000000000" pitchFamily="50" charset="-128"/>
                <a:ea typeface="游ゴシック" panose="020B0400000000000000" pitchFamily="50" charset="-128"/>
              </a:rPr>
              <a:t>※</a:t>
            </a:r>
            <a:r>
              <a:rPr lang="ja-JP" altLang="en-US" sz="1700" b="1" dirty="0">
                <a:solidFill>
                  <a:schemeClr val="tx1"/>
                </a:solidFill>
                <a:latin typeface="游ゴシック" panose="020B0400000000000000" pitchFamily="50" charset="-128"/>
                <a:ea typeface="游ゴシック" panose="020B0400000000000000" pitchFamily="50" charset="-128"/>
              </a:rPr>
              <a:t>）、矢吹町、棚倉町、鮫川村、石川町、玉川村</a:t>
            </a:r>
            <a:r>
              <a:rPr lang="ja-JP" altLang="en-US" sz="1700" b="1" dirty="0" smtClean="0">
                <a:solidFill>
                  <a:schemeClr val="tx1"/>
                </a:solidFill>
                <a:latin typeface="游ゴシック" panose="020B0400000000000000" pitchFamily="50" charset="-128"/>
                <a:ea typeface="游ゴシック" panose="020B0400000000000000" pitchFamily="50" charset="-128"/>
              </a:rPr>
              <a:t>、</a:t>
            </a:r>
            <a:endParaRPr lang="en-US" altLang="ja-JP" sz="1700" b="1" dirty="0" smtClean="0">
              <a:solidFill>
                <a:schemeClr val="tx1"/>
              </a:solidFill>
              <a:latin typeface="游ゴシック" panose="020B0400000000000000" pitchFamily="50" charset="-128"/>
              <a:ea typeface="游ゴシック" panose="020B0400000000000000" pitchFamily="50" charset="-128"/>
            </a:endParaRPr>
          </a:p>
          <a:p>
            <a:r>
              <a:rPr lang="ja-JP" altLang="en-US" sz="1700" b="1" dirty="0" smtClean="0">
                <a:solidFill>
                  <a:schemeClr val="tx1"/>
                </a:solidFill>
                <a:latin typeface="游ゴシック" panose="020B0400000000000000" pitchFamily="50" charset="-128"/>
                <a:ea typeface="游ゴシック" panose="020B0400000000000000" pitchFamily="50" charset="-128"/>
              </a:rPr>
              <a:t>平田村</a:t>
            </a:r>
            <a:r>
              <a:rPr lang="ja-JP" altLang="en-US" sz="1700" b="1" dirty="0">
                <a:solidFill>
                  <a:schemeClr val="tx1"/>
                </a:solidFill>
                <a:latin typeface="游ゴシック" panose="020B0400000000000000" pitchFamily="50" charset="-128"/>
                <a:ea typeface="游ゴシック" panose="020B0400000000000000" pitchFamily="50" charset="-128"/>
              </a:rPr>
              <a:t>、浅川町、古殿町、三春町、小野町、広野町（</a:t>
            </a:r>
            <a:r>
              <a:rPr lang="en-US" altLang="ja-JP" sz="1700" b="1" dirty="0">
                <a:solidFill>
                  <a:schemeClr val="tx1"/>
                </a:solidFill>
                <a:latin typeface="游ゴシック" panose="020B0400000000000000" pitchFamily="50" charset="-128"/>
                <a:ea typeface="游ゴシック" panose="020B0400000000000000" pitchFamily="50" charset="-128"/>
              </a:rPr>
              <a:t>※</a:t>
            </a:r>
            <a:r>
              <a:rPr lang="ja-JP" altLang="en-US" sz="1700" b="1" dirty="0">
                <a:solidFill>
                  <a:schemeClr val="tx1"/>
                </a:solidFill>
                <a:latin typeface="游ゴシック" panose="020B0400000000000000" pitchFamily="50" charset="-128"/>
                <a:ea typeface="游ゴシック" panose="020B0400000000000000" pitchFamily="50" charset="-128"/>
              </a:rPr>
              <a:t>）</a:t>
            </a:r>
            <a:r>
              <a:rPr lang="ja-JP" altLang="en-US" sz="1700" b="1" dirty="0" smtClean="0">
                <a:solidFill>
                  <a:schemeClr val="tx1"/>
                </a:solidFill>
                <a:latin typeface="游ゴシック" panose="020B0400000000000000" pitchFamily="50" charset="-128"/>
                <a:ea typeface="游ゴシック" panose="020B0400000000000000" pitchFamily="50" charset="-128"/>
              </a:rPr>
              <a:t>、楢葉町</a:t>
            </a:r>
            <a:r>
              <a:rPr lang="ja-JP" altLang="en-US" sz="1700" b="1" dirty="0">
                <a:solidFill>
                  <a:schemeClr val="tx1"/>
                </a:solidFill>
                <a:latin typeface="游ゴシック" panose="020B0400000000000000" pitchFamily="50" charset="-128"/>
                <a:ea typeface="游ゴシック" panose="020B0400000000000000" pitchFamily="50" charset="-128"/>
              </a:rPr>
              <a:t>、富岡町（☆）、川内村、大熊町</a:t>
            </a:r>
            <a:r>
              <a:rPr lang="ja-JP" altLang="en-US" sz="1700" b="1" dirty="0" smtClean="0">
                <a:solidFill>
                  <a:schemeClr val="tx1"/>
                </a:solidFill>
                <a:latin typeface="游ゴシック" panose="020B0400000000000000" pitchFamily="50" charset="-128"/>
                <a:ea typeface="游ゴシック" panose="020B0400000000000000" pitchFamily="50" charset="-128"/>
              </a:rPr>
              <a:t>、</a:t>
            </a:r>
            <a:endParaRPr lang="en-US" altLang="ja-JP" sz="1700" b="1" dirty="0" smtClean="0">
              <a:solidFill>
                <a:schemeClr val="tx1"/>
              </a:solidFill>
              <a:latin typeface="游ゴシック" panose="020B0400000000000000" pitchFamily="50" charset="-128"/>
              <a:ea typeface="游ゴシック" panose="020B0400000000000000" pitchFamily="50" charset="-128"/>
            </a:endParaRPr>
          </a:p>
          <a:p>
            <a:r>
              <a:rPr lang="ja-JP" altLang="en-US" sz="1700" b="1" dirty="0" smtClean="0">
                <a:solidFill>
                  <a:schemeClr val="tx1"/>
                </a:solidFill>
                <a:latin typeface="游ゴシック" panose="020B0400000000000000" pitchFamily="50" charset="-128"/>
                <a:ea typeface="游ゴシック" panose="020B0400000000000000" pitchFamily="50" charset="-128"/>
              </a:rPr>
              <a:t>双葉町</a:t>
            </a:r>
            <a:r>
              <a:rPr lang="ja-JP" altLang="en-US" sz="1700" b="1" dirty="0">
                <a:solidFill>
                  <a:schemeClr val="tx1"/>
                </a:solidFill>
                <a:latin typeface="游ゴシック" panose="020B0400000000000000" pitchFamily="50" charset="-128"/>
                <a:ea typeface="游ゴシック" panose="020B0400000000000000" pitchFamily="50" charset="-128"/>
              </a:rPr>
              <a:t>、浪江町、葛尾村、飯舘</a:t>
            </a:r>
            <a:r>
              <a:rPr lang="ja-JP" altLang="en-US" sz="1700" b="1" dirty="0" smtClean="0">
                <a:solidFill>
                  <a:schemeClr val="tx1"/>
                </a:solidFill>
                <a:latin typeface="游ゴシック" panose="020B0400000000000000" pitchFamily="50" charset="-128"/>
                <a:ea typeface="游ゴシック" panose="020B0400000000000000" pitchFamily="50" charset="-128"/>
              </a:rPr>
              <a:t>村</a:t>
            </a:r>
            <a:endParaRPr lang="en-US" altLang="ja-JP" sz="1700" b="1" dirty="0" smtClean="0">
              <a:solidFill>
                <a:schemeClr val="tx1"/>
              </a:solidFill>
              <a:latin typeface="游ゴシック" panose="020B0400000000000000" pitchFamily="50" charset="-128"/>
              <a:ea typeface="游ゴシック" panose="020B0400000000000000" pitchFamily="50" charset="-128"/>
            </a:endParaRPr>
          </a:p>
          <a:p>
            <a:endParaRPr lang="en-US" altLang="ja-JP" sz="200" b="1" dirty="0" smtClean="0">
              <a:solidFill>
                <a:schemeClr val="tx1"/>
              </a:solidFill>
              <a:latin typeface="游ゴシック" panose="020B0400000000000000" pitchFamily="50" charset="-128"/>
              <a:ea typeface="游ゴシック" panose="020B0400000000000000" pitchFamily="50" charset="-128"/>
            </a:endParaRPr>
          </a:p>
          <a:p>
            <a:r>
              <a:rPr lang="ja-JP" altLang="en-US" sz="1700" b="1" dirty="0" smtClean="0">
                <a:solidFill>
                  <a:schemeClr val="tx1"/>
                </a:solidFill>
                <a:latin typeface="游ゴシック" panose="020B0400000000000000" pitchFamily="50" charset="-128"/>
                <a:ea typeface="游ゴシック" panose="020B0400000000000000" pitchFamily="50" charset="-128"/>
              </a:rPr>
              <a:t>［</a:t>
            </a:r>
            <a:r>
              <a:rPr lang="ja-JP" altLang="en-US" sz="1700" b="1" dirty="0" smtClean="0">
                <a:solidFill>
                  <a:schemeClr val="tx1"/>
                </a:solidFill>
                <a:latin typeface="游ゴシック" panose="020B0400000000000000" pitchFamily="50" charset="-128"/>
                <a:ea typeface="游ゴシック" panose="020B0400000000000000" pitchFamily="50" charset="-128"/>
              </a:rPr>
              <a:t>上記以外］</a:t>
            </a:r>
            <a:endParaRPr lang="en-US" altLang="ja-JP" sz="1700" b="1" dirty="0" smtClean="0">
              <a:solidFill>
                <a:schemeClr val="tx1"/>
              </a:solidFill>
              <a:latin typeface="游ゴシック" panose="020B0400000000000000" pitchFamily="50" charset="-128"/>
              <a:ea typeface="游ゴシック" panose="020B0400000000000000" pitchFamily="50" charset="-128"/>
            </a:endParaRPr>
          </a:p>
          <a:p>
            <a:r>
              <a:rPr lang="ja-JP" altLang="en-US" sz="1700" b="1" dirty="0" smtClean="0">
                <a:solidFill>
                  <a:schemeClr val="tx1"/>
                </a:solidFill>
                <a:latin typeface="游ゴシック" panose="020B0400000000000000" pitchFamily="50" charset="-128"/>
                <a:ea typeface="游ゴシック" panose="020B0400000000000000" pitchFamily="50" charset="-128"/>
              </a:rPr>
              <a:t>後期高齢者広域連合、全国</a:t>
            </a:r>
            <a:r>
              <a:rPr lang="ja-JP" altLang="en-US" sz="1700" b="1" dirty="0">
                <a:solidFill>
                  <a:schemeClr val="tx1"/>
                </a:solidFill>
                <a:latin typeface="游ゴシック" panose="020B0400000000000000" pitchFamily="50" charset="-128"/>
                <a:ea typeface="游ゴシック" panose="020B0400000000000000" pitchFamily="50" charset="-128"/>
              </a:rPr>
              <a:t>健康保険</a:t>
            </a:r>
            <a:r>
              <a:rPr lang="ja-JP" altLang="en-US" sz="1700" b="1" dirty="0" smtClean="0">
                <a:solidFill>
                  <a:schemeClr val="tx1"/>
                </a:solidFill>
                <a:latin typeface="游ゴシック" panose="020B0400000000000000" pitchFamily="50" charset="-128"/>
                <a:ea typeface="游ゴシック" panose="020B0400000000000000" pitchFamily="50" charset="-128"/>
              </a:rPr>
              <a:t>協会</a:t>
            </a:r>
            <a:endParaRPr lang="en-US" altLang="ja-JP" sz="1400" b="1" dirty="0" smtClean="0">
              <a:solidFill>
                <a:schemeClr val="tx1"/>
              </a:solidFill>
              <a:latin typeface="游ゴシック" panose="020B0400000000000000" pitchFamily="50" charset="-128"/>
              <a:ea typeface="游ゴシック" panose="020B0400000000000000" pitchFamily="50" charset="-128"/>
            </a:endParaRPr>
          </a:p>
          <a:p>
            <a:r>
              <a:rPr lang="ja-JP" altLang="en-US" sz="1400" b="1" dirty="0" smtClean="0">
                <a:solidFill>
                  <a:schemeClr val="tx1"/>
                </a:solidFill>
                <a:latin typeface="游ゴシック" panose="020B0400000000000000" pitchFamily="50" charset="-128"/>
                <a:ea typeface="游ゴシック" panose="020B0400000000000000" pitchFamily="50" charset="-128"/>
              </a:rPr>
              <a:t>（</a:t>
            </a:r>
            <a:r>
              <a:rPr lang="ja-JP" altLang="en-US" sz="1400" b="1" dirty="0" smtClean="0">
                <a:solidFill>
                  <a:schemeClr val="tx1"/>
                </a:solidFill>
                <a:latin typeface="游ゴシック" panose="020B0400000000000000" pitchFamily="50" charset="-128"/>
                <a:ea typeface="游ゴシック" panose="020B0400000000000000" pitchFamily="50" charset="-128"/>
              </a:rPr>
              <a:t>上記</a:t>
            </a:r>
            <a:r>
              <a:rPr lang="ja-JP" altLang="en-US" sz="1400" b="1" dirty="0">
                <a:solidFill>
                  <a:schemeClr val="tx1"/>
                </a:solidFill>
                <a:latin typeface="游ゴシック" panose="020B0400000000000000" pitchFamily="50" charset="-128"/>
                <a:ea typeface="游ゴシック" panose="020B0400000000000000" pitchFamily="50" charset="-128"/>
              </a:rPr>
              <a:t>以外に、一部の健保組合・国保組合についても免除される場合があります。詳細は各組合にお問い合わせください。）</a:t>
            </a:r>
          </a:p>
        </p:txBody>
      </p:sp>
      <p:sp>
        <p:nvSpPr>
          <p:cNvPr id="3" name="角丸四角形 2"/>
          <p:cNvSpPr/>
          <p:nvPr/>
        </p:nvSpPr>
        <p:spPr>
          <a:xfrm>
            <a:off x="234521" y="7295540"/>
            <a:ext cx="10222767" cy="360000"/>
          </a:xfrm>
          <a:prstGeom prst="roundRect">
            <a:avLst>
              <a:gd name="adj" fmla="val 0"/>
            </a:avLst>
          </a:prstGeom>
          <a:solidFill>
            <a:srgbClr val="005AB4"/>
          </a:solidFill>
        </p:spPr>
        <p:style>
          <a:lnRef idx="2">
            <a:schemeClr val="dk1">
              <a:shade val="50000"/>
            </a:schemeClr>
          </a:lnRef>
          <a:fillRef idx="1">
            <a:schemeClr val="dk1"/>
          </a:fillRef>
          <a:effectRef idx="0">
            <a:schemeClr val="dk1"/>
          </a:effectRef>
          <a:fontRef idx="minor">
            <a:schemeClr val="lt1"/>
          </a:fontRef>
        </p:style>
        <p:txBody>
          <a:bodyPr tIns="108000" bIns="36000" rtlCol="0" anchor="ctr"/>
          <a:lstStyle/>
          <a:p>
            <a:pPr algn="ctr"/>
            <a:r>
              <a:rPr lang="ja-JP" altLang="en-US" sz="1800" b="1" dirty="0" smtClean="0">
                <a:ln w="0"/>
                <a:solidFill>
                  <a:schemeClr val="bg1"/>
                </a:solidFill>
                <a:latin typeface="メイリオ" panose="020B0604030504040204" pitchFamily="50" charset="-128"/>
                <a:ea typeface="メイリオ" panose="020B0604030504040204" pitchFamily="50" charset="-128"/>
              </a:rPr>
              <a:t>福島県　対象</a:t>
            </a:r>
            <a:r>
              <a:rPr lang="ja-JP" altLang="en-US" sz="1800" b="1" dirty="0">
                <a:ln w="0"/>
                <a:solidFill>
                  <a:schemeClr val="bg1"/>
                </a:solidFill>
                <a:latin typeface="メイリオ" panose="020B0604030504040204" pitchFamily="50" charset="-128"/>
                <a:ea typeface="メイリオ" panose="020B0604030504040204" pitchFamily="50" charset="-128"/>
              </a:rPr>
              <a:t>保険者（令和２年２月以降）</a:t>
            </a:r>
          </a:p>
        </p:txBody>
      </p:sp>
      <p:sp>
        <p:nvSpPr>
          <p:cNvPr id="8" name="テキスト ボックス 7"/>
          <p:cNvSpPr txBox="1"/>
          <p:nvPr/>
        </p:nvSpPr>
        <p:spPr>
          <a:xfrm>
            <a:off x="234521" y="10023486"/>
            <a:ext cx="10159165" cy="1815882"/>
          </a:xfrm>
          <a:prstGeom prst="rect">
            <a:avLst/>
          </a:prstGeom>
          <a:noFill/>
        </p:spPr>
        <p:txBody>
          <a:bodyPr wrap="square" rtlCol="0">
            <a:spAutoFit/>
          </a:bodyPr>
          <a:lstStyle/>
          <a:p>
            <a:pPr marL="197998" indent="-197998"/>
            <a:r>
              <a:rPr lang="en-US" altLang="ja-JP" sz="1400" dirty="0">
                <a:latin typeface="游ゴシック" panose="020B0400000000000000" pitchFamily="50" charset="-128"/>
                <a:ea typeface="游ゴシック" panose="020B0400000000000000" pitchFamily="50" charset="-128"/>
              </a:rPr>
              <a:t>※ </a:t>
            </a:r>
            <a:r>
              <a:rPr lang="ja-JP" altLang="en-US" sz="1400" dirty="0">
                <a:latin typeface="游ゴシック" panose="020B0400000000000000" pitchFamily="50" charset="-128"/>
                <a:ea typeface="游ゴシック" panose="020B0400000000000000" pitchFamily="50" charset="-128"/>
              </a:rPr>
              <a:t>この免除を受けるには、上記の①～⑤のいずれかに該当する必要があることから、医療機関等の窓口でご申告いただいた内容について、後日、ご加入の保険者から、確認が行われることがあります。</a:t>
            </a:r>
            <a:endParaRPr lang="en-US" altLang="ja-JP" sz="1400" dirty="0">
              <a:latin typeface="游ゴシック" panose="020B0400000000000000" pitchFamily="50" charset="-128"/>
              <a:ea typeface="游ゴシック" panose="020B0400000000000000" pitchFamily="50" charset="-128"/>
            </a:endParaRPr>
          </a:p>
          <a:p>
            <a:pPr marL="197998" indent="-197998"/>
            <a:r>
              <a:rPr lang="en-US" altLang="ja-JP" sz="1400" dirty="0">
                <a:latin typeface="游ゴシック" panose="020B0400000000000000" pitchFamily="50" charset="-128"/>
                <a:ea typeface="游ゴシック" panose="020B0400000000000000" pitchFamily="50" charset="-128"/>
              </a:rPr>
              <a:t>※ </a:t>
            </a:r>
            <a:r>
              <a:rPr lang="ja-JP" altLang="en-US" sz="1400" dirty="0">
                <a:latin typeface="游ゴシック" panose="020B0400000000000000" pitchFamily="50" charset="-128"/>
                <a:ea typeface="游ゴシック" panose="020B0400000000000000" pitchFamily="50" charset="-128"/>
              </a:rPr>
              <a:t>上記の医療保険・介護保険の加入者であれば、府県外の医療機関等を受診、介護サービスを利用された場合にも支払いを求められることはありません。</a:t>
            </a:r>
            <a:endParaRPr lang="en-US" altLang="ja-JP" sz="1400" dirty="0">
              <a:latin typeface="游ゴシック" panose="020B0400000000000000" pitchFamily="50" charset="-128"/>
              <a:ea typeface="游ゴシック" panose="020B0400000000000000" pitchFamily="50" charset="-128"/>
            </a:endParaRPr>
          </a:p>
          <a:p>
            <a:pPr marL="197998" indent="-197998"/>
            <a:r>
              <a:rPr lang="en-US" altLang="ja-JP" sz="1400" dirty="0">
                <a:latin typeface="游ゴシック" panose="020B0400000000000000" pitchFamily="50" charset="-128"/>
                <a:ea typeface="游ゴシック" panose="020B0400000000000000" pitchFamily="50" charset="-128"/>
              </a:rPr>
              <a:t>※</a:t>
            </a:r>
            <a:r>
              <a:rPr lang="ja-JP" altLang="en-US" sz="1400" dirty="0">
                <a:latin typeface="游ゴシック" panose="020B0400000000000000" pitchFamily="50" charset="-128"/>
                <a:ea typeface="游ゴシック" panose="020B0400000000000000" pitchFamily="50" charset="-128"/>
              </a:rPr>
              <a:t>　なお、入院・入所時の食費・居住費などはお支払いいただく必要があります。</a:t>
            </a:r>
            <a:endParaRPr lang="en-US" altLang="ja-JP" sz="1400" dirty="0">
              <a:latin typeface="游ゴシック" panose="020B0400000000000000" pitchFamily="50" charset="-128"/>
              <a:ea typeface="游ゴシック" panose="020B0400000000000000" pitchFamily="50" charset="-128"/>
            </a:endParaRPr>
          </a:p>
          <a:p>
            <a:pPr marL="197998" indent="-197998"/>
            <a:r>
              <a:rPr lang="en-US" altLang="ja-JP" sz="1400" dirty="0">
                <a:latin typeface="游ゴシック" panose="020B0400000000000000" pitchFamily="50" charset="-128"/>
                <a:ea typeface="游ゴシック" panose="020B0400000000000000" pitchFamily="50" charset="-128"/>
              </a:rPr>
              <a:t>※ </a:t>
            </a:r>
            <a:r>
              <a:rPr lang="ja-JP" altLang="en-US" sz="1400" b="1" u="sng" dirty="0">
                <a:solidFill>
                  <a:srgbClr val="CC0000"/>
                </a:solidFill>
                <a:latin typeface="游ゴシック" panose="020B0400000000000000" pitchFamily="50" charset="-128"/>
                <a:ea typeface="游ゴシック" panose="020B0400000000000000" pitchFamily="50" charset="-128"/>
              </a:rPr>
              <a:t>上記以外の</a:t>
            </a:r>
            <a:r>
              <a:rPr lang="ja-JP" altLang="en-US" sz="1400" dirty="0">
                <a:latin typeface="游ゴシック" panose="020B0400000000000000" pitchFamily="50" charset="-128"/>
                <a:ea typeface="游ゴシック" panose="020B0400000000000000" pitchFamily="50" charset="-128"/>
              </a:rPr>
              <a:t>保険者については、医療保険の窓口負担や介護保険の利用料を支払っていただく必要がありますが、一定期間は支払いが猶予される可能性があります。詳細は各保険者にお問い合わせください。</a:t>
            </a:r>
            <a:endParaRPr lang="en-US" altLang="ja-JP" sz="1400" dirty="0">
              <a:latin typeface="游ゴシック" panose="020B0400000000000000" pitchFamily="50" charset="-128"/>
              <a:ea typeface="游ゴシック" panose="020B0400000000000000" pitchFamily="50" charset="-128"/>
            </a:endParaRPr>
          </a:p>
          <a:p>
            <a:pPr marL="197998" indent="-197998">
              <a:spcAft>
                <a:spcPts val="445"/>
              </a:spcAft>
            </a:pPr>
            <a:r>
              <a:rPr lang="en-US" altLang="ja-JP" sz="1400" dirty="0">
                <a:latin typeface="游ゴシック" panose="020B0400000000000000" pitchFamily="50" charset="-128"/>
                <a:ea typeface="游ゴシック" panose="020B0400000000000000" pitchFamily="50" charset="-128"/>
              </a:rPr>
              <a:t>※</a:t>
            </a:r>
            <a:r>
              <a:rPr lang="ja-JP" altLang="en-US" sz="1400" dirty="0">
                <a:latin typeface="游ゴシック" panose="020B0400000000000000" pitchFamily="50" charset="-128"/>
                <a:ea typeface="游ゴシック" panose="020B0400000000000000" pitchFamily="50" charset="-128"/>
              </a:rPr>
              <a:t>　被災者の皆様は、</a:t>
            </a:r>
            <a:r>
              <a:rPr lang="ja-JP" altLang="en-US" sz="1400" b="1" u="sng" dirty="0">
                <a:solidFill>
                  <a:srgbClr val="CC0000"/>
                </a:solidFill>
                <a:latin typeface="游ゴシック" panose="020B0400000000000000" pitchFamily="50" charset="-128"/>
                <a:ea typeface="游ゴシック" panose="020B0400000000000000" pitchFamily="50" charset="-128"/>
              </a:rPr>
              <a:t>保険証なしでも</a:t>
            </a:r>
            <a:r>
              <a:rPr lang="ja-JP" altLang="en-US" sz="1400" dirty="0">
                <a:latin typeface="游ゴシック" panose="020B0400000000000000" pitchFamily="50" charset="-128"/>
                <a:ea typeface="游ゴシック" panose="020B0400000000000000" pitchFamily="50" charset="-128"/>
              </a:rPr>
              <a:t>医療機関等を受診、介護サービスを利用できます。</a:t>
            </a:r>
          </a:p>
        </p:txBody>
      </p:sp>
      <p:sp>
        <p:nvSpPr>
          <p:cNvPr id="18" name="テキスト ボックス 17"/>
          <p:cNvSpPr txBox="1"/>
          <p:nvPr/>
        </p:nvSpPr>
        <p:spPr>
          <a:xfrm>
            <a:off x="105949" y="2898186"/>
            <a:ext cx="10530945" cy="2492990"/>
          </a:xfrm>
          <a:prstGeom prst="rect">
            <a:avLst/>
          </a:prstGeom>
          <a:noFill/>
        </p:spPr>
        <p:txBody>
          <a:bodyPr wrap="square" rIns="0" rtlCol="0">
            <a:spAutoFit/>
          </a:bodyPr>
          <a:lstStyle/>
          <a:p>
            <a:pPr marL="296997" indent="-296997"/>
            <a:r>
              <a:rPr lang="ja-JP" altLang="en-US" sz="2600" dirty="0">
                <a:latin typeface="Meiryo UI" panose="020B0604030504040204" pitchFamily="50" charset="-128"/>
                <a:ea typeface="Meiryo UI" panose="020B0604030504040204" pitchFamily="50" charset="-128"/>
              </a:rPr>
              <a:t>〇　</a:t>
            </a:r>
            <a:r>
              <a:rPr lang="ja-JP" altLang="en-US" sz="2600" b="1" u="sng" dirty="0">
                <a:solidFill>
                  <a:srgbClr val="CC0000"/>
                </a:solidFill>
                <a:latin typeface="Meiryo UI" panose="020B0604030504040204" pitchFamily="50" charset="-128"/>
                <a:ea typeface="Meiryo UI" panose="020B0604030504040204" pitchFamily="50" charset="-128"/>
              </a:rPr>
              <a:t>災害救助法適用市町村の住民の方で</a:t>
            </a:r>
            <a:r>
              <a:rPr lang="ja-JP" altLang="en-US" sz="2600" dirty="0">
                <a:latin typeface="Meiryo UI" panose="020B0604030504040204" pitchFamily="50" charset="-128"/>
                <a:ea typeface="Meiryo UI" panose="020B0604030504040204" pitchFamily="50" charset="-128"/>
              </a:rPr>
              <a:t>、適用市町村の国民健康保険</a:t>
            </a:r>
            <a:r>
              <a:rPr lang="ja-JP" altLang="en-US" sz="2600" dirty="0" smtClean="0">
                <a:latin typeface="Meiryo UI" panose="020B0604030504040204" pitchFamily="50" charset="-128"/>
                <a:ea typeface="Meiryo UI" panose="020B0604030504040204" pitchFamily="50" charset="-128"/>
              </a:rPr>
              <a:t>・ 介護</a:t>
            </a:r>
            <a:r>
              <a:rPr lang="ja-JP" altLang="en-US" sz="2600" dirty="0">
                <a:latin typeface="Meiryo UI" panose="020B0604030504040204" pitchFamily="50" charset="-128"/>
                <a:ea typeface="Meiryo UI" panose="020B0604030504040204" pitchFamily="50" charset="-128"/>
              </a:rPr>
              <a:t>保険、適用市町村が所在する都県の後期高齢者医療制度</a:t>
            </a:r>
            <a:r>
              <a:rPr lang="ja-JP" altLang="en-US" sz="2600" dirty="0" smtClean="0">
                <a:latin typeface="Meiryo UI" panose="020B0604030504040204" pitchFamily="50" charset="-128"/>
                <a:ea typeface="Meiryo UI" panose="020B0604030504040204" pitchFamily="50" charset="-128"/>
              </a:rPr>
              <a:t>、</a:t>
            </a:r>
            <a:endParaRPr lang="en-US" altLang="ja-JP" sz="2600" dirty="0" smtClean="0">
              <a:latin typeface="Meiryo UI" panose="020B0604030504040204" pitchFamily="50" charset="-128"/>
              <a:ea typeface="Meiryo UI" panose="020B0604030504040204" pitchFamily="50" charset="-128"/>
            </a:endParaRPr>
          </a:p>
          <a:p>
            <a:pPr marL="296997" indent="-296997"/>
            <a:r>
              <a:rPr lang="en-US" altLang="ja-JP" sz="2600" dirty="0" smtClean="0">
                <a:latin typeface="Meiryo UI" panose="020B0604030504040204" pitchFamily="50" charset="-128"/>
                <a:ea typeface="Meiryo UI" panose="020B0604030504040204" pitchFamily="50" charset="-128"/>
              </a:rPr>
              <a:t>	</a:t>
            </a:r>
            <a:r>
              <a:rPr lang="ja-JP" altLang="en-US" sz="2600" dirty="0" smtClean="0">
                <a:latin typeface="Meiryo UI" panose="020B0604030504040204" pitchFamily="50" charset="-128"/>
                <a:ea typeface="Meiryo UI" panose="020B0604030504040204" pitchFamily="50" charset="-128"/>
              </a:rPr>
              <a:t>協会</a:t>
            </a:r>
            <a:r>
              <a:rPr lang="ja-JP" altLang="en-US" sz="2600" dirty="0">
                <a:latin typeface="Meiryo UI" panose="020B0604030504040204" pitchFamily="50" charset="-128"/>
                <a:ea typeface="Meiryo UI" panose="020B0604030504040204" pitchFamily="50" charset="-128"/>
              </a:rPr>
              <a:t>けんぽ（以下の「対象保険者」に記載の保険者）に加入している場合、</a:t>
            </a:r>
            <a:endParaRPr lang="en-US" altLang="ja-JP" sz="2600" dirty="0">
              <a:latin typeface="Meiryo UI" panose="020B0604030504040204" pitchFamily="50" charset="-128"/>
              <a:ea typeface="Meiryo UI" panose="020B0604030504040204" pitchFamily="50" charset="-128"/>
            </a:endParaRPr>
          </a:p>
          <a:p>
            <a:pPr marL="296997" indent="-296997"/>
            <a:r>
              <a:rPr lang="en-US" altLang="ja-JP" sz="2600" dirty="0">
                <a:latin typeface="Meiryo UI" panose="020B0604030504040204" pitchFamily="50" charset="-128"/>
                <a:ea typeface="Meiryo UI" panose="020B0604030504040204" pitchFamily="50" charset="-128"/>
              </a:rPr>
              <a:t>	</a:t>
            </a:r>
            <a:r>
              <a:rPr lang="ja-JP" altLang="en-US" sz="2600" dirty="0">
                <a:latin typeface="Meiryo UI" panose="020B0604030504040204" pitchFamily="50" charset="-128"/>
                <a:ea typeface="Meiryo UI" panose="020B0604030504040204" pitchFamily="50" charset="-128"/>
              </a:rPr>
              <a:t>次の</a:t>
            </a:r>
            <a:r>
              <a:rPr lang="ja-JP" altLang="en-US" sz="2600" b="1" u="sng" dirty="0">
                <a:solidFill>
                  <a:srgbClr val="CC0000"/>
                </a:solidFill>
                <a:latin typeface="Meiryo UI" panose="020B0604030504040204" pitchFamily="50" charset="-128"/>
                <a:ea typeface="Meiryo UI" panose="020B0604030504040204" pitchFamily="50" charset="-128"/>
              </a:rPr>
              <a:t>➀～➄のいずれかに該当する方は、</a:t>
            </a:r>
            <a:r>
              <a:rPr lang="ja-JP" altLang="en-US" sz="2600" dirty="0">
                <a:latin typeface="Meiryo UI" panose="020B0604030504040204" pitchFamily="50" charset="-128"/>
                <a:ea typeface="Meiryo UI" panose="020B0604030504040204" pitchFamily="50" charset="-128"/>
              </a:rPr>
              <a:t>医療機関、介護サービス事業所等の窓口でその旨を</a:t>
            </a:r>
            <a:r>
              <a:rPr lang="ja-JP" altLang="en-US" sz="2600" b="1" u="sng" dirty="0">
                <a:solidFill>
                  <a:srgbClr val="CC0000"/>
                </a:solidFill>
                <a:latin typeface="Meiryo UI" panose="020B0604030504040204" pitchFamily="50" charset="-128"/>
                <a:ea typeface="Meiryo UI" panose="020B0604030504040204" pitchFamily="50" charset="-128"/>
              </a:rPr>
              <a:t>ご申告</a:t>
            </a:r>
            <a:r>
              <a:rPr lang="ja-JP" altLang="en-US" sz="2600" dirty="0">
                <a:latin typeface="Meiryo UI" panose="020B0604030504040204" pitchFamily="50" charset="-128"/>
                <a:ea typeface="Meiryo UI" panose="020B0604030504040204" pitchFamily="50" charset="-128"/>
              </a:rPr>
              <a:t>いただくことで、</a:t>
            </a:r>
            <a:r>
              <a:rPr lang="ja-JP" altLang="en-US" sz="2600" b="1" u="sng" dirty="0">
                <a:solidFill>
                  <a:srgbClr val="CC0000"/>
                </a:solidFill>
                <a:latin typeface="Meiryo UI" panose="020B0604030504040204" pitchFamily="50" charset="-128"/>
                <a:ea typeface="Meiryo UI" panose="020B0604030504040204" pitchFamily="50" charset="-128"/>
              </a:rPr>
              <a:t>医療保険の窓口負担</a:t>
            </a:r>
            <a:r>
              <a:rPr lang="ja-JP" altLang="en-US" sz="2600" dirty="0">
                <a:latin typeface="Meiryo UI" panose="020B0604030504040204" pitchFamily="50" charset="-128"/>
                <a:ea typeface="Meiryo UI" panose="020B0604030504040204" pitchFamily="50" charset="-128"/>
              </a:rPr>
              <a:t>や</a:t>
            </a:r>
            <a:r>
              <a:rPr lang="ja-JP" altLang="en-US" sz="2600" b="1" u="sng" dirty="0">
                <a:solidFill>
                  <a:srgbClr val="CC0000"/>
                </a:solidFill>
                <a:latin typeface="Meiryo UI" panose="020B0604030504040204" pitchFamily="50" charset="-128"/>
                <a:ea typeface="Meiryo UI" panose="020B0604030504040204" pitchFamily="50" charset="-128"/>
              </a:rPr>
              <a:t>介護保険の利用料</a:t>
            </a:r>
            <a:r>
              <a:rPr lang="ja-JP" altLang="en-US" sz="2600" dirty="0">
                <a:latin typeface="Meiryo UI" panose="020B0604030504040204" pitchFamily="50" charset="-128"/>
                <a:ea typeface="Meiryo UI" panose="020B0604030504040204" pitchFamily="50" charset="-128"/>
              </a:rPr>
              <a:t>について</a:t>
            </a:r>
            <a:r>
              <a:rPr lang="ja-JP" altLang="en-US" sz="2600" b="1" u="sng" dirty="0">
                <a:solidFill>
                  <a:srgbClr val="CC0000"/>
                </a:solidFill>
                <a:latin typeface="Meiryo UI" panose="020B0604030504040204" pitchFamily="50" charset="-128"/>
                <a:ea typeface="Meiryo UI" panose="020B0604030504040204" pitchFamily="50" charset="-128"/>
              </a:rPr>
              <a:t>支払いが不要</a:t>
            </a:r>
            <a:r>
              <a:rPr lang="ja-JP" altLang="en-US" sz="2600" dirty="0">
                <a:latin typeface="Meiryo UI" panose="020B0604030504040204" pitchFamily="50" charset="-128"/>
                <a:ea typeface="Meiryo UI" panose="020B0604030504040204" pitchFamily="50" charset="-128"/>
              </a:rPr>
              <a:t>となります（</a:t>
            </a:r>
            <a:r>
              <a:rPr lang="ja-JP" altLang="en-US" sz="2600" b="1" dirty="0">
                <a:solidFill>
                  <a:srgbClr val="CC0000"/>
                </a:solidFill>
                <a:latin typeface="Meiryo UI" panose="020B0604030504040204" pitchFamily="50" charset="-128"/>
                <a:ea typeface="Meiryo UI" panose="020B0604030504040204" pitchFamily="50" charset="-128"/>
              </a:rPr>
              <a:t>令和２年３月末まで</a:t>
            </a:r>
            <a:r>
              <a:rPr lang="ja-JP" altLang="en-US" sz="2600" dirty="0">
                <a:latin typeface="Meiryo UI" panose="020B0604030504040204" pitchFamily="50" charset="-128"/>
                <a:ea typeface="Meiryo UI" panose="020B0604030504040204" pitchFamily="50" charset="-128"/>
              </a:rPr>
              <a:t>）。</a:t>
            </a:r>
            <a:endParaRPr lang="ja-JP" altLang="en-US" sz="2600" dirty="0"/>
          </a:p>
        </p:txBody>
      </p:sp>
      <p:sp>
        <p:nvSpPr>
          <p:cNvPr id="19" name="テキスト ボックス 18"/>
          <p:cNvSpPr txBox="1"/>
          <p:nvPr/>
        </p:nvSpPr>
        <p:spPr>
          <a:xfrm>
            <a:off x="234521" y="5356212"/>
            <a:ext cx="10222769" cy="1877437"/>
          </a:xfrm>
          <a:prstGeom prst="rect">
            <a:avLst/>
          </a:prstGeom>
          <a:solidFill>
            <a:schemeClr val="bg1"/>
          </a:solidFill>
          <a:ln w="25400">
            <a:solidFill>
              <a:schemeClr val="dk1">
                <a:shade val="50000"/>
              </a:schemeClr>
            </a:solidFill>
          </a:ln>
        </p:spPr>
        <p:txBody>
          <a:bodyPr wrap="square" rtlCol="0">
            <a:spAutoFit/>
          </a:bodyPr>
          <a:lstStyle/>
          <a:p>
            <a:pPr marL="896938" lvl="1" indent="-717550"/>
            <a:r>
              <a:rPr lang="ja-JP" altLang="en-US" sz="2000" b="1" dirty="0">
                <a:latin typeface="游ゴシック" panose="020B0400000000000000" pitchFamily="50" charset="-128"/>
                <a:ea typeface="游ゴシック" panose="020B0400000000000000" pitchFamily="50" charset="-128"/>
              </a:rPr>
              <a:t>①　住家の全半壊、全半焼、床上浸水又はこれに準ずる被災をされた方</a:t>
            </a:r>
            <a:endParaRPr lang="en-US" altLang="ja-JP" sz="2000" b="1" dirty="0">
              <a:latin typeface="游ゴシック" panose="020B0400000000000000" pitchFamily="50" charset="-128"/>
              <a:ea typeface="游ゴシック" panose="020B0400000000000000" pitchFamily="50" charset="-128"/>
            </a:endParaRPr>
          </a:p>
          <a:p>
            <a:pPr marL="985838" lvl="1" indent="-806450"/>
            <a:r>
              <a:rPr lang="ja-JP" altLang="en-US" sz="1600" b="1" dirty="0">
                <a:latin typeface="游ゴシック" panose="020B0400000000000000" pitchFamily="50" charset="-128"/>
                <a:ea typeface="游ゴシック" panose="020B0400000000000000" pitchFamily="50" charset="-128"/>
              </a:rPr>
              <a:t>　</a:t>
            </a:r>
            <a:r>
              <a:rPr lang="ja-JP" altLang="en-US" sz="1600" b="1" dirty="0" smtClean="0">
                <a:latin typeface="游ゴシック" panose="020B0400000000000000" pitchFamily="50" charset="-128"/>
                <a:ea typeface="游ゴシック" panose="020B0400000000000000" pitchFamily="50" charset="-128"/>
              </a:rPr>
              <a:t>　  </a:t>
            </a:r>
            <a:r>
              <a:rPr lang="en-US" altLang="ja-JP" sz="1600" b="1" dirty="0" smtClean="0">
                <a:latin typeface="游ゴシック" panose="020B0400000000000000" pitchFamily="50" charset="-128"/>
                <a:ea typeface="游ゴシック" panose="020B0400000000000000" pitchFamily="50" charset="-128"/>
              </a:rPr>
              <a:t>※</a:t>
            </a:r>
            <a:r>
              <a:rPr lang="ja-JP" altLang="en-US" sz="1600" b="1" dirty="0" smtClean="0">
                <a:latin typeface="游ゴシック" panose="020B0400000000000000" pitchFamily="50" charset="-128"/>
                <a:ea typeface="游ゴシック" panose="020B0400000000000000" pitchFamily="50" charset="-128"/>
              </a:rPr>
              <a:t>罹災</a:t>
            </a:r>
            <a:r>
              <a:rPr lang="ja-JP" altLang="en-US" sz="1600" b="1" dirty="0">
                <a:latin typeface="游ゴシック" panose="020B0400000000000000" pitchFamily="50" charset="-128"/>
                <a:ea typeface="游ゴシック" panose="020B0400000000000000" pitchFamily="50" charset="-128"/>
              </a:rPr>
              <a:t>証明書の提示は必要</a:t>
            </a:r>
            <a:r>
              <a:rPr lang="ja-JP" altLang="en-US" sz="1600" b="1" dirty="0" smtClean="0">
                <a:latin typeface="游ゴシック" panose="020B0400000000000000" pitchFamily="50" charset="-128"/>
                <a:ea typeface="游ゴシック" panose="020B0400000000000000" pitchFamily="50" charset="-128"/>
              </a:rPr>
              <a:t>ありません</a:t>
            </a:r>
            <a:r>
              <a:rPr lang="ja-JP" altLang="en-US" sz="1600" b="1" dirty="0">
                <a:latin typeface="游ゴシック" panose="020B0400000000000000" pitchFamily="50" charset="-128"/>
                <a:ea typeface="游ゴシック" panose="020B0400000000000000" pitchFamily="50" charset="-128"/>
              </a:rPr>
              <a:t>。</a:t>
            </a:r>
            <a:r>
              <a:rPr lang="ja-JP" altLang="en-US" sz="1600" b="1" dirty="0" smtClean="0">
                <a:latin typeface="游ゴシック" panose="020B0400000000000000" pitchFamily="50" charset="-128"/>
                <a:ea typeface="游ゴシック" panose="020B0400000000000000" pitchFamily="50" charset="-128"/>
              </a:rPr>
              <a:t>窓口</a:t>
            </a:r>
            <a:r>
              <a:rPr lang="ja-JP" altLang="en-US" sz="1600" b="1" dirty="0">
                <a:latin typeface="游ゴシック" panose="020B0400000000000000" pitchFamily="50" charset="-128"/>
                <a:ea typeface="游ゴシック" panose="020B0400000000000000" pitchFamily="50" charset="-128"/>
              </a:rPr>
              <a:t>で口頭で申告してください。</a:t>
            </a:r>
            <a:endParaRPr lang="en-US" altLang="ja-JP" sz="1600" b="1" dirty="0">
              <a:latin typeface="游ゴシック" panose="020B0400000000000000" pitchFamily="50" charset="-128"/>
              <a:ea typeface="游ゴシック" panose="020B0400000000000000" pitchFamily="50" charset="-128"/>
            </a:endParaRPr>
          </a:p>
          <a:p>
            <a:pPr marL="896938" lvl="1" indent="-717550"/>
            <a:r>
              <a:rPr lang="ja-JP" altLang="en-US" sz="2000" b="1" dirty="0">
                <a:latin typeface="游ゴシック" panose="020B0400000000000000" pitchFamily="50" charset="-128"/>
                <a:ea typeface="游ゴシック" panose="020B0400000000000000" pitchFamily="50" charset="-128"/>
              </a:rPr>
              <a:t>②　主たる生計維持者が死亡し又は重篤な傷病を負われた方</a:t>
            </a:r>
            <a:endParaRPr lang="en-US" altLang="ja-JP" sz="2000" b="1" dirty="0">
              <a:latin typeface="游ゴシック" panose="020B0400000000000000" pitchFamily="50" charset="-128"/>
              <a:ea typeface="游ゴシック" panose="020B0400000000000000" pitchFamily="50" charset="-128"/>
            </a:endParaRPr>
          </a:p>
          <a:p>
            <a:pPr marL="896938" lvl="1" indent="-717550"/>
            <a:r>
              <a:rPr lang="ja-JP" altLang="en-US" sz="2000" b="1" dirty="0">
                <a:latin typeface="游ゴシック" panose="020B0400000000000000" pitchFamily="50" charset="-128"/>
                <a:ea typeface="游ゴシック" panose="020B0400000000000000" pitchFamily="50" charset="-128"/>
              </a:rPr>
              <a:t>③　主たる生計維持者の行方が不明である方</a:t>
            </a:r>
            <a:endParaRPr lang="en-US" altLang="ja-JP" sz="2000" b="1" dirty="0">
              <a:latin typeface="游ゴシック" panose="020B0400000000000000" pitchFamily="50" charset="-128"/>
              <a:ea typeface="游ゴシック" panose="020B0400000000000000" pitchFamily="50" charset="-128"/>
            </a:endParaRPr>
          </a:p>
          <a:p>
            <a:pPr marL="896938" lvl="1" indent="-717550"/>
            <a:r>
              <a:rPr lang="ja-JP" altLang="en-US" sz="2000" b="1" dirty="0">
                <a:latin typeface="游ゴシック" panose="020B0400000000000000" pitchFamily="50" charset="-128"/>
                <a:ea typeface="游ゴシック" panose="020B0400000000000000" pitchFamily="50" charset="-128"/>
              </a:rPr>
              <a:t>④　主たる生計維持者が業務を廃止、又は休止された方</a:t>
            </a:r>
            <a:endParaRPr lang="en-US" altLang="ja-JP" sz="2000" b="1" dirty="0">
              <a:latin typeface="游ゴシック" panose="020B0400000000000000" pitchFamily="50" charset="-128"/>
              <a:ea typeface="游ゴシック" panose="020B0400000000000000" pitchFamily="50" charset="-128"/>
            </a:endParaRPr>
          </a:p>
          <a:p>
            <a:pPr marL="896938" lvl="1" indent="-717550"/>
            <a:r>
              <a:rPr lang="ja-JP" altLang="en-US" sz="2000" b="1" dirty="0">
                <a:latin typeface="游ゴシック" panose="020B0400000000000000" pitchFamily="50" charset="-128"/>
                <a:ea typeface="游ゴシック" panose="020B0400000000000000" pitchFamily="50" charset="-128"/>
              </a:rPr>
              <a:t>⑤　主たる生計維持者が失職し、現在収入がない方</a:t>
            </a:r>
            <a:endParaRPr lang="en-US" altLang="ja-JP" sz="2000" b="1" dirty="0">
              <a:latin typeface="游ゴシック" panose="020B0400000000000000" pitchFamily="50" charset="-128"/>
              <a:ea typeface="游ゴシック" panose="020B0400000000000000" pitchFamily="50" charset="-128"/>
            </a:endParaRPr>
          </a:p>
        </p:txBody>
      </p:sp>
      <p:grpSp>
        <p:nvGrpSpPr>
          <p:cNvPr id="15" name="グループ化 14"/>
          <p:cNvGrpSpPr/>
          <p:nvPr/>
        </p:nvGrpSpPr>
        <p:grpSpPr>
          <a:xfrm>
            <a:off x="7722170" y="40791"/>
            <a:ext cx="2884595" cy="1114060"/>
            <a:chOff x="8446275" y="430883"/>
            <a:chExt cx="2160490" cy="834403"/>
          </a:xfrm>
        </p:grpSpPr>
        <p:pic>
          <p:nvPicPr>
            <p:cNvPr id="16" name="図 15" descr="報道発表資料psdのコピー2"/>
            <p:cNvPicPr/>
            <p:nvPr/>
          </p:nvPicPr>
          <p:blipFill>
            <a:blip r:embed="rId2" cstate="print"/>
            <a:srcRect/>
            <a:stretch>
              <a:fillRect/>
            </a:stretch>
          </p:blipFill>
          <p:spPr bwMode="auto">
            <a:xfrm>
              <a:off x="8446276" y="430883"/>
              <a:ext cx="2160489" cy="618358"/>
            </a:xfrm>
            <a:prstGeom prst="rect">
              <a:avLst/>
            </a:prstGeom>
            <a:noFill/>
          </p:spPr>
        </p:pic>
        <p:sp>
          <p:nvSpPr>
            <p:cNvPr id="17" name="テキスト ボックス 16"/>
            <p:cNvSpPr txBox="1"/>
            <p:nvPr/>
          </p:nvSpPr>
          <p:spPr>
            <a:xfrm>
              <a:off x="8446275" y="1042165"/>
              <a:ext cx="2151321" cy="223121"/>
            </a:xfrm>
            <a:prstGeom prst="rect">
              <a:avLst/>
            </a:prstGeom>
            <a:noFill/>
          </p:spPr>
          <p:txBody>
            <a:bodyPr wrap="square" rtlCol="0">
              <a:spAutoFit/>
            </a:bodyPr>
            <a:lstStyle/>
            <a:p>
              <a:pPr algn="dist"/>
              <a:r>
                <a:rPr lang="ja-JP" altLang="en-US" sz="1336" b="1" dirty="0">
                  <a:latin typeface="游ゴシック" panose="020B0400000000000000" pitchFamily="50" charset="-128"/>
                  <a:ea typeface="游ゴシック" panose="020B0400000000000000" pitchFamily="50" charset="-128"/>
                </a:rPr>
                <a:t>令和</a:t>
              </a:r>
              <a:r>
                <a:rPr lang="ja-JP" altLang="en-US" sz="1336" b="1" dirty="0" smtClean="0">
                  <a:latin typeface="游ゴシック" panose="020B0400000000000000" pitchFamily="50" charset="-128"/>
                  <a:ea typeface="游ゴシック" panose="020B0400000000000000" pitchFamily="50" charset="-128"/>
                </a:rPr>
                <a:t>２年２月</a:t>
              </a:r>
              <a:r>
                <a:rPr lang="en-US" altLang="ja-JP" sz="1336" b="1" smtClean="0">
                  <a:latin typeface="游ゴシック" panose="020B0400000000000000" pitchFamily="50" charset="-128"/>
                  <a:ea typeface="游ゴシック" panose="020B0400000000000000" pitchFamily="50" charset="-128"/>
                </a:rPr>
                <a:t>27</a:t>
              </a:r>
              <a:r>
                <a:rPr lang="ja-JP" altLang="en-US" sz="1336" b="1" smtClean="0">
                  <a:latin typeface="游ゴシック" panose="020B0400000000000000" pitchFamily="50" charset="-128"/>
                  <a:ea typeface="游ゴシック" panose="020B0400000000000000" pitchFamily="50" charset="-128"/>
                </a:rPr>
                <a:t>日</a:t>
              </a:r>
              <a:r>
                <a:rPr lang="ja-JP" altLang="en-US" sz="1336" b="1" dirty="0">
                  <a:latin typeface="游ゴシック" panose="020B0400000000000000" pitchFamily="50" charset="-128"/>
                  <a:ea typeface="游ゴシック" panose="020B0400000000000000" pitchFamily="50" charset="-128"/>
                </a:rPr>
                <a:t>時点</a:t>
              </a:r>
            </a:p>
          </p:txBody>
        </p:sp>
      </p:grpSp>
      <p:sp>
        <p:nvSpPr>
          <p:cNvPr id="20" name="正方形/長方形 19"/>
          <p:cNvSpPr/>
          <p:nvPr/>
        </p:nvSpPr>
        <p:spPr>
          <a:xfrm>
            <a:off x="144886" y="141178"/>
            <a:ext cx="7565042" cy="1009785"/>
          </a:xfrm>
          <a:prstGeom prst="rect">
            <a:avLst/>
          </a:prstGeom>
          <a:noFill/>
          <a:ln w="57150">
            <a:noFill/>
          </a:ln>
        </p:spPr>
        <p:style>
          <a:lnRef idx="2">
            <a:schemeClr val="accent6"/>
          </a:lnRef>
          <a:fillRef idx="1">
            <a:schemeClr val="lt1"/>
          </a:fillRef>
          <a:effectRef idx="0">
            <a:schemeClr val="accent6"/>
          </a:effectRef>
          <a:fontRef idx="minor">
            <a:schemeClr val="dk1"/>
          </a:fontRef>
        </p:style>
        <p:txBody>
          <a:bodyPr lIns="0" rIns="0" rtlCol="0" anchor="t"/>
          <a:lstStyle/>
          <a:p>
            <a:r>
              <a:rPr lang="ja-JP" altLang="en-US" sz="3600" b="1" dirty="0">
                <a:solidFill>
                  <a:srgbClr val="CC0000"/>
                </a:solidFill>
                <a:latin typeface="メイリオ" panose="020B0604030504040204" pitchFamily="50" charset="-128"/>
                <a:ea typeface="メイリオ" panose="020B0604030504040204" pitchFamily="50" charset="-128"/>
              </a:rPr>
              <a:t>令和元年台風第</a:t>
            </a:r>
            <a:r>
              <a:rPr lang="en-US" altLang="ja-JP" sz="3600" b="1" dirty="0">
                <a:solidFill>
                  <a:srgbClr val="CC0000"/>
                </a:solidFill>
                <a:latin typeface="メイリオ" panose="020B0604030504040204" pitchFamily="50" charset="-128"/>
                <a:ea typeface="メイリオ" panose="020B0604030504040204" pitchFamily="50" charset="-128"/>
              </a:rPr>
              <a:t>15</a:t>
            </a:r>
            <a:r>
              <a:rPr lang="ja-JP" altLang="en-US" sz="3600" b="1" dirty="0" smtClean="0">
                <a:solidFill>
                  <a:srgbClr val="CC0000"/>
                </a:solidFill>
                <a:latin typeface="メイリオ" panose="020B0604030504040204" pitchFamily="50" charset="-128"/>
                <a:ea typeface="メイリオ" panose="020B0604030504040204" pitchFamily="50" charset="-128"/>
              </a:rPr>
              <a:t>号</a:t>
            </a:r>
            <a:r>
              <a:rPr lang="ja-JP" altLang="en-US" sz="2800" b="1" dirty="0" smtClean="0">
                <a:solidFill>
                  <a:srgbClr val="CC0000"/>
                </a:solidFill>
                <a:latin typeface="メイリオ" panose="020B0604030504040204" pitchFamily="50" charset="-128"/>
                <a:ea typeface="メイリオ" panose="020B0604030504040204" pitchFamily="50" charset="-128"/>
              </a:rPr>
              <a:t>又は</a:t>
            </a:r>
            <a:r>
              <a:rPr lang="ja-JP" altLang="en-US" sz="3600" b="1" dirty="0" smtClean="0">
                <a:solidFill>
                  <a:srgbClr val="CC0000"/>
                </a:solidFill>
                <a:latin typeface="メイリオ" panose="020B0604030504040204" pitchFamily="50" charset="-128"/>
                <a:ea typeface="メイリオ" panose="020B0604030504040204" pitchFamily="50" charset="-128"/>
              </a:rPr>
              <a:t>第</a:t>
            </a:r>
            <a:r>
              <a:rPr lang="en-US" altLang="ja-JP" sz="3600" b="1" dirty="0" smtClean="0">
                <a:solidFill>
                  <a:srgbClr val="CC0000"/>
                </a:solidFill>
                <a:latin typeface="メイリオ" panose="020B0604030504040204" pitchFamily="50" charset="-128"/>
                <a:ea typeface="メイリオ" panose="020B0604030504040204" pitchFamily="50" charset="-128"/>
              </a:rPr>
              <a:t>19</a:t>
            </a:r>
            <a:r>
              <a:rPr lang="ja-JP" altLang="en-US" sz="3600" b="1" dirty="0" smtClean="0">
                <a:solidFill>
                  <a:srgbClr val="CC0000"/>
                </a:solidFill>
                <a:latin typeface="メイリオ" panose="020B0604030504040204" pitchFamily="50" charset="-128"/>
                <a:ea typeface="メイリオ" panose="020B0604030504040204" pitchFamily="50" charset="-128"/>
              </a:rPr>
              <a:t>号</a:t>
            </a:r>
            <a:r>
              <a:rPr lang="ja-JP" altLang="en-US" sz="3200" b="1" dirty="0" smtClean="0">
                <a:solidFill>
                  <a:srgbClr val="CC0000"/>
                </a:solidFill>
                <a:latin typeface="メイリオ" panose="020B0604030504040204" pitchFamily="50" charset="-128"/>
                <a:ea typeface="メイリオ" panose="020B0604030504040204" pitchFamily="50" charset="-128"/>
              </a:rPr>
              <a:t>等</a:t>
            </a:r>
            <a:r>
              <a:rPr lang="ja-JP" altLang="en-US" sz="2800" b="1" dirty="0" smtClean="0">
                <a:solidFill>
                  <a:srgbClr val="CC0000"/>
                </a:solidFill>
                <a:latin typeface="メイリオ" panose="020B0604030504040204" pitchFamily="50" charset="-128"/>
                <a:ea typeface="メイリオ" panose="020B0604030504040204" pitchFamily="50" charset="-128"/>
              </a:rPr>
              <a:t>の</a:t>
            </a:r>
            <a:endParaRPr lang="en-US" altLang="ja-JP" sz="2800" b="1" dirty="0" smtClean="0">
              <a:solidFill>
                <a:srgbClr val="CC0000"/>
              </a:solidFill>
              <a:latin typeface="メイリオ" panose="020B0604030504040204" pitchFamily="50" charset="-128"/>
              <a:ea typeface="メイリオ" panose="020B0604030504040204" pitchFamily="50" charset="-128"/>
            </a:endParaRPr>
          </a:p>
          <a:p>
            <a:r>
              <a:rPr lang="ja-JP" altLang="en-US" sz="3600" b="1" dirty="0" smtClean="0">
                <a:solidFill>
                  <a:srgbClr val="CC0000"/>
                </a:solidFill>
                <a:latin typeface="メイリオ" panose="020B0604030504040204" pitchFamily="50" charset="-128"/>
                <a:ea typeface="メイリオ" panose="020B0604030504040204" pitchFamily="50" charset="-128"/>
              </a:rPr>
              <a:t>被災者</a:t>
            </a:r>
            <a:r>
              <a:rPr lang="ja-JP" altLang="en-US" sz="2800" b="1" dirty="0">
                <a:solidFill>
                  <a:srgbClr val="CC0000"/>
                </a:solidFill>
                <a:latin typeface="メイリオ" panose="020B0604030504040204" pitchFamily="50" charset="-128"/>
                <a:ea typeface="メイリオ" panose="020B0604030504040204" pitchFamily="50" charset="-128"/>
              </a:rPr>
              <a:t>の</a:t>
            </a:r>
            <a:r>
              <a:rPr lang="ja-JP" altLang="en-US" sz="3600" b="1" dirty="0">
                <a:solidFill>
                  <a:srgbClr val="CC0000"/>
                </a:solidFill>
                <a:latin typeface="メイリオ" panose="020B0604030504040204" pitchFamily="50" charset="-128"/>
                <a:ea typeface="メイリオ" panose="020B0604030504040204" pitchFamily="50" charset="-128"/>
              </a:rPr>
              <a:t>皆様</a:t>
            </a:r>
            <a:r>
              <a:rPr lang="ja-JP" altLang="en-US" sz="2800" b="1" dirty="0">
                <a:solidFill>
                  <a:srgbClr val="CC0000"/>
                </a:solidFill>
                <a:latin typeface="メイリオ" panose="020B0604030504040204" pitchFamily="50" charset="-128"/>
                <a:ea typeface="メイリオ" panose="020B0604030504040204" pitchFamily="50" charset="-128"/>
              </a:rPr>
              <a:t>へ</a:t>
            </a:r>
            <a:endParaRPr lang="en-US" altLang="ja-JP" sz="2800" b="1" dirty="0">
              <a:solidFill>
                <a:srgbClr val="CC0000"/>
              </a:solidFill>
              <a:latin typeface="メイリオ" panose="020B0604030504040204" pitchFamily="50" charset="-128"/>
              <a:ea typeface="メイリオ" panose="020B0604030504040204" pitchFamily="50" charset="-128"/>
            </a:endParaRPr>
          </a:p>
        </p:txBody>
      </p:sp>
      <p:sp>
        <p:nvSpPr>
          <p:cNvPr id="9" name="正方形/長方形 8"/>
          <p:cNvSpPr/>
          <p:nvPr/>
        </p:nvSpPr>
        <p:spPr>
          <a:xfrm>
            <a:off x="62642" y="11808146"/>
            <a:ext cx="10531882" cy="612000"/>
          </a:xfrm>
          <a:prstGeom prst="rect">
            <a:avLst/>
          </a:prstGeom>
          <a:solidFill>
            <a:srgbClr val="005AB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 name="正方形/長方形 3"/>
          <p:cNvSpPr/>
          <p:nvPr/>
        </p:nvSpPr>
        <p:spPr>
          <a:xfrm>
            <a:off x="144886" y="12379367"/>
            <a:ext cx="10449637" cy="1538883"/>
          </a:xfrm>
          <a:prstGeom prst="rect">
            <a:avLst/>
          </a:prstGeom>
        </p:spPr>
        <p:txBody>
          <a:bodyPr wrap="square">
            <a:spAutoFit/>
          </a:bodyPr>
          <a:lstStyle/>
          <a:p>
            <a:r>
              <a:rPr lang="ja-JP" altLang="en-US" sz="2200" dirty="0" smtClean="0">
                <a:latin typeface="游ゴシック" panose="020B0400000000000000" pitchFamily="50" charset="-128"/>
                <a:ea typeface="游ゴシック" panose="020B0400000000000000" pitchFamily="50" charset="-128"/>
              </a:rPr>
              <a:t>　なお</a:t>
            </a:r>
            <a:r>
              <a:rPr lang="ja-JP" altLang="en-US" sz="2200" dirty="0">
                <a:latin typeface="游ゴシック" panose="020B0400000000000000" pitchFamily="50" charset="-128"/>
                <a:ea typeface="游ゴシック" panose="020B0400000000000000" pitchFamily="50" charset="-128"/>
              </a:rPr>
              <a:t>、</a:t>
            </a:r>
            <a:r>
              <a:rPr lang="ja-JP" altLang="en-US" sz="2400" b="1" u="sng" dirty="0">
                <a:solidFill>
                  <a:srgbClr val="CC0000"/>
                </a:solidFill>
                <a:latin typeface="Meiryo UI" panose="020B0604030504040204" pitchFamily="50" charset="-128"/>
                <a:ea typeface="Meiryo UI" panose="020B0604030504040204" pitchFamily="50" charset="-128"/>
              </a:rPr>
              <a:t>令和２年４月以降は</a:t>
            </a:r>
            <a:r>
              <a:rPr lang="ja-JP" altLang="en-US" sz="2400" b="1" u="sng" dirty="0">
                <a:solidFill>
                  <a:srgbClr val="C00000"/>
                </a:solidFill>
                <a:latin typeface="Meiryo UI" panose="020B0604030504040204" pitchFamily="50" charset="-128"/>
                <a:ea typeface="Meiryo UI" panose="020B0604030504040204" pitchFamily="50" charset="-128"/>
              </a:rPr>
              <a:t>、①保険証と②</a:t>
            </a:r>
            <a:r>
              <a:rPr lang="ja-JP" altLang="en-US" sz="2400" b="1" u="sng" dirty="0" smtClean="0">
                <a:solidFill>
                  <a:srgbClr val="C00000"/>
                </a:solidFill>
                <a:latin typeface="Meiryo UI" panose="020B0604030504040204" pitchFamily="50" charset="-128"/>
                <a:ea typeface="Meiryo UI" panose="020B0604030504040204" pitchFamily="50" charset="-128"/>
              </a:rPr>
              <a:t>猶予（免除）証明書</a:t>
            </a:r>
            <a:r>
              <a:rPr lang="ja-JP" altLang="en-US" sz="2400" b="1" u="sng" dirty="0">
                <a:solidFill>
                  <a:srgbClr val="C00000"/>
                </a:solidFill>
                <a:latin typeface="Meiryo UI" panose="020B0604030504040204" pitchFamily="50" charset="-128"/>
                <a:ea typeface="Meiryo UI" panose="020B0604030504040204" pitchFamily="50" charset="-128"/>
              </a:rPr>
              <a:t>の両方</a:t>
            </a:r>
            <a:r>
              <a:rPr lang="ja-JP" altLang="en-US" sz="2400" b="1" u="sng" dirty="0" smtClean="0">
                <a:solidFill>
                  <a:srgbClr val="C00000"/>
                </a:solidFill>
                <a:latin typeface="Meiryo UI" panose="020B0604030504040204" pitchFamily="50" charset="-128"/>
                <a:ea typeface="Meiryo UI" panose="020B0604030504040204" pitchFamily="50" charset="-128"/>
              </a:rPr>
              <a:t>を</a:t>
            </a:r>
            <a:r>
              <a:rPr lang="ja-JP" altLang="en-US" sz="2400" b="1" u="sng" dirty="0" smtClean="0">
                <a:solidFill>
                  <a:srgbClr val="CC0000"/>
                </a:solidFill>
                <a:latin typeface="Meiryo UI" panose="020B0604030504040204" pitchFamily="50" charset="-128"/>
                <a:ea typeface="Meiryo UI" panose="020B0604030504040204" pitchFamily="50" charset="-128"/>
              </a:rPr>
              <a:t>医療</a:t>
            </a:r>
            <a:endParaRPr lang="en-US" altLang="ja-JP" sz="2400" b="1" u="sng" dirty="0" smtClean="0">
              <a:solidFill>
                <a:srgbClr val="CC0000"/>
              </a:solidFill>
              <a:latin typeface="Meiryo UI" panose="020B0604030504040204" pitchFamily="50" charset="-128"/>
              <a:ea typeface="Meiryo UI" panose="020B0604030504040204" pitchFamily="50" charset="-128"/>
            </a:endParaRPr>
          </a:p>
          <a:p>
            <a:r>
              <a:rPr lang="ja-JP" altLang="en-US" sz="2400" b="1" u="sng" dirty="0" smtClean="0">
                <a:solidFill>
                  <a:srgbClr val="CC0000"/>
                </a:solidFill>
                <a:latin typeface="Meiryo UI" panose="020B0604030504040204" pitchFamily="50" charset="-128"/>
                <a:ea typeface="Meiryo UI" panose="020B0604030504040204" pitchFamily="50" charset="-128"/>
              </a:rPr>
              <a:t>機関</a:t>
            </a:r>
            <a:r>
              <a:rPr lang="ja-JP" altLang="en-US" sz="2400" b="1" u="sng" dirty="0">
                <a:solidFill>
                  <a:srgbClr val="CC0000"/>
                </a:solidFill>
                <a:latin typeface="Meiryo UI" panose="020B0604030504040204" pitchFamily="50" charset="-128"/>
                <a:ea typeface="Meiryo UI" panose="020B0604030504040204" pitchFamily="50" charset="-128"/>
              </a:rPr>
              <a:t>等の窓口で提示</a:t>
            </a:r>
            <a:r>
              <a:rPr lang="ja-JP" altLang="en-US" sz="2200" dirty="0">
                <a:latin typeface="游ゴシック" panose="020B0400000000000000" pitchFamily="50" charset="-128"/>
                <a:ea typeface="游ゴシック" panose="020B0400000000000000" pitchFamily="50" charset="-128"/>
              </a:rPr>
              <a:t>することで、猶予</a:t>
            </a:r>
            <a:r>
              <a:rPr lang="en-US" altLang="ja-JP" sz="2200" dirty="0">
                <a:latin typeface="游ゴシック" panose="020B0400000000000000" pitchFamily="50" charset="-128"/>
                <a:ea typeface="游ゴシック" panose="020B0400000000000000" pitchFamily="50" charset="-128"/>
              </a:rPr>
              <a:t>(</a:t>
            </a:r>
            <a:r>
              <a:rPr lang="ja-JP" altLang="en-US" sz="2200" dirty="0">
                <a:latin typeface="游ゴシック" panose="020B0400000000000000" pitchFamily="50" charset="-128"/>
                <a:ea typeface="游ゴシック" panose="020B0400000000000000" pitchFamily="50" charset="-128"/>
              </a:rPr>
              <a:t>免除</a:t>
            </a:r>
            <a:r>
              <a:rPr lang="en-US" altLang="ja-JP" sz="2200" dirty="0">
                <a:latin typeface="游ゴシック" panose="020B0400000000000000" pitchFamily="50" charset="-128"/>
                <a:ea typeface="游ゴシック" panose="020B0400000000000000" pitchFamily="50" charset="-128"/>
              </a:rPr>
              <a:t>)</a:t>
            </a:r>
            <a:r>
              <a:rPr lang="ja-JP" altLang="en-US" sz="2200" dirty="0">
                <a:latin typeface="游ゴシック" panose="020B0400000000000000" pitchFamily="50" charset="-128"/>
                <a:ea typeface="游ゴシック" panose="020B0400000000000000" pitchFamily="50" charset="-128"/>
              </a:rPr>
              <a:t>を受けることができます</a:t>
            </a:r>
            <a:r>
              <a:rPr lang="ja-JP" altLang="en-US" sz="2200" dirty="0" smtClean="0">
                <a:latin typeface="游ゴシック" panose="020B0400000000000000" pitchFamily="50" charset="-128"/>
                <a:ea typeface="游ゴシック" panose="020B0400000000000000" pitchFamily="50" charset="-128"/>
              </a:rPr>
              <a:t>。</a:t>
            </a:r>
            <a:endParaRPr lang="en-US" altLang="ja-JP" sz="2200" dirty="0">
              <a:latin typeface="游ゴシック" panose="020B0400000000000000" pitchFamily="50" charset="-128"/>
              <a:ea typeface="游ゴシック" panose="020B0400000000000000" pitchFamily="50" charset="-128"/>
            </a:endParaRPr>
          </a:p>
          <a:p>
            <a:r>
              <a:rPr lang="ja-JP" altLang="en-US" sz="2000" dirty="0" smtClean="0">
                <a:latin typeface="游ゴシック" panose="020B0400000000000000" pitchFamily="50" charset="-128"/>
                <a:ea typeface="游ゴシック" panose="020B0400000000000000" pitchFamily="50" charset="-128"/>
              </a:rPr>
              <a:t>　</a:t>
            </a:r>
            <a:r>
              <a:rPr lang="ja-JP" altLang="en-US" sz="2400" b="1" u="sng" dirty="0" smtClean="0">
                <a:solidFill>
                  <a:srgbClr val="C00000"/>
                </a:solidFill>
                <a:latin typeface="Meiryo UI" panose="020B0604030504040204" pitchFamily="50" charset="-128"/>
                <a:ea typeface="Meiryo UI" panose="020B0604030504040204" pitchFamily="50" charset="-128"/>
              </a:rPr>
              <a:t>猶予（免除</a:t>
            </a:r>
            <a:r>
              <a:rPr lang="ja-JP" altLang="en-US" sz="2400" b="1" u="sng" dirty="0">
                <a:solidFill>
                  <a:srgbClr val="C00000"/>
                </a:solidFill>
                <a:latin typeface="Meiryo UI" panose="020B0604030504040204" pitchFamily="50" charset="-128"/>
                <a:ea typeface="Meiryo UI" panose="020B0604030504040204" pitchFamily="50" charset="-128"/>
              </a:rPr>
              <a:t>）</a:t>
            </a:r>
            <a:r>
              <a:rPr lang="ja-JP" altLang="en-US" sz="2400" b="1" u="sng" dirty="0" smtClean="0">
                <a:solidFill>
                  <a:srgbClr val="C00000"/>
                </a:solidFill>
                <a:latin typeface="Meiryo UI" panose="020B0604030504040204" pitchFamily="50" charset="-128"/>
                <a:ea typeface="Meiryo UI" panose="020B0604030504040204" pitchFamily="50" charset="-128"/>
              </a:rPr>
              <a:t>証明書</a:t>
            </a:r>
            <a:r>
              <a:rPr lang="ja-JP" altLang="en-US" sz="2400" b="1" u="sng" dirty="0">
                <a:solidFill>
                  <a:srgbClr val="C00000"/>
                </a:solidFill>
                <a:latin typeface="Meiryo UI" panose="020B0604030504040204" pitchFamily="50" charset="-128"/>
                <a:ea typeface="Meiryo UI" panose="020B0604030504040204" pitchFamily="50" charset="-128"/>
              </a:rPr>
              <a:t>は、</a:t>
            </a:r>
            <a:r>
              <a:rPr lang="ja-JP" altLang="en-US" sz="2200" b="1" u="sng" dirty="0" smtClean="0">
                <a:solidFill>
                  <a:srgbClr val="C00000"/>
                </a:solidFill>
                <a:latin typeface="Meiryo UI" panose="020B0604030504040204" pitchFamily="50" charset="-128"/>
                <a:ea typeface="Meiryo UI" panose="020B0604030504040204" pitchFamily="50" charset="-128"/>
              </a:rPr>
              <a:t>あらかじめ、</a:t>
            </a:r>
            <a:r>
              <a:rPr lang="ja-JP" altLang="en-US" sz="2400" b="1" u="sng" dirty="0" smtClean="0">
                <a:solidFill>
                  <a:srgbClr val="C00000"/>
                </a:solidFill>
                <a:latin typeface="Meiryo UI" panose="020B0604030504040204" pitchFamily="50" charset="-128"/>
                <a:ea typeface="Meiryo UI" panose="020B0604030504040204" pitchFamily="50" charset="-128"/>
              </a:rPr>
              <a:t>ご加入</a:t>
            </a:r>
            <a:r>
              <a:rPr lang="ja-JP" altLang="en-US" sz="2400" b="1" u="sng" dirty="0">
                <a:solidFill>
                  <a:srgbClr val="C00000"/>
                </a:solidFill>
                <a:latin typeface="Meiryo UI" panose="020B0604030504040204" pitchFamily="50" charset="-128"/>
                <a:ea typeface="Meiryo UI" panose="020B0604030504040204" pitchFamily="50" charset="-128"/>
              </a:rPr>
              <a:t>の各保険者に申請を行うこと</a:t>
            </a:r>
            <a:r>
              <a:rPr lang="ja-JP" altLang="en-US" sz="2400" b="1" u="sng" dirty="0" smtClean="0">
                <a:solidFill>
                  <a:srgbClr val="C00000"/>
                </a:solidFill>
                <a:latin typeface="Meiryo UI" panose="020B0604030504040204" pitchFamily="50" charset="-128"/>
                <a:ea typeface="Meiryo UI" panose="020B0604030504040204" pitchFamily="50" charset="-128"/>
              </a:rPr>
              <a:t>で交付</a:t>
            </a:r>
            <a:endParaRPr lang="en-US" altLang="ja-JP" sz="2400" b="1" u="sng" dirty="0" smtClean="0">
              <a:solidFill>
                <a:srgbClr val="C00000"/>
              </a:solidFill>
              <a:latin typeface="Meiryo UI" panose="020B0604030504040204" pitchFamily="50" charset="-128"/>
              <a:ea typeface="Meiryo UI" panose="020B0604030504040204" pitchFamily="50" charset="-128"/>
            </a:endParaRPr>
          </a:p>
          <a:p>
            <a:r>
              <a:rPr lang="ja-JP" altLang="en-US" sz="2200" dirty="0" smtClean="0">
                <a:latin typeface="游ゴシック" panose="020B0400000000000000" pitchFamily="50" charset="-128"/>
                <a:ea typeface="游ゴシック" panose="020B0400000000000000" pitchFamily="50" charset="-128"/>
              </a:rPr>
              <a:t>されます</a:t>
            </a:r>
            <a:r>
              <a:rPr lang="ja-JP" altLang="en-US" sz="2200" dirty="0">
                <a:latin typeface="游ゴシック" panose="020B0400000000000000" pitchFamily="50" charset="-128"/>
                <a:ea typeface="游ゴシック" panose="020B0400000000000000" pitchFamily="50" charset="-128"/>
              </a:rPr>
              <a:t>ので、お手続をお願いいたします。</a:t>
            </a:r>
            <a:endParaRPr lang="en-US" altLang="ja-JP" sz="2200" dirty="0">
              <a:latin typeface="游ゴシック" panose="020B0400000000000000" pitchFamily="50" charset="-128"/>
              <a:ea typeface="游ゴシック" panose="020B0400000000000000" pitchFamily="50" charset="-128"/>
            </a:endParaRPr>
          </a:p>
        </p:txBody>
      </p:sp>
      <p:sp>
        <p:nvSpPr>
          <p:cNvPr id="21" name="正方形/長方形 20"/>
          <p:cNvSpPr/>
          <p:nvPr/>
        </p:nvSpPr>
        <p:spPr>
          <a:xfrm>
            <a:off x="73844" y="11767696"/>
            <a:ext cx="10544124" cy="707886"/>
          </a:xfrm>
          <a:prstGeom prst="rect">
            <a:avLst/>
          </a:prstGeom>
        </p:spPr>
        <p:txBody>
          <a:bodyPr wrap="square">
            <a:spAutoFit/>
          </a:bodyPr>
          <a:lstStyle/>
          <a:p>
            <a:pPr marL="309373" indent="-309373" algn="ctr">
              <a:spcBef>
                <a:spcPts val="1002"/>
              </a:spcBef>
              <a:spcAft>
                <a:spcPts val="334"/>
              </a:spcAft>
            </a:pPr>
            <a:r>
              <a:rPr lang="ja-JP" altLang="en-US" sz="2800" b="1" dirty="0" smtClean="0">
                <a:solidFill>
                  <a:schemeClr val="bg1"/>
                </a:solidFill>
                <a:latin typeface="游ゴシック" panose="020B0400000000000000" pitchFamily="50" charset="-128"/>
                <a:ea typeface="游ゴシック" panose="020B0400000000000000" pitchFamily="50" charset="-128"/>
              </a:rPr>
              <a:t>この</a:t>
            </a:r>
            <a:r>
              <a:rPr lang="ja-JP" altLang="en-US" sz="2800" b="1" dirty="0">
                <a:solidFill>
                  <a:schemeClr val="bg1"/>
                </a:solidFill>
                <a:latin typeface="游ゴシック" panose="020B0400000000000000" pitchFamily="50" charset="-128"/>
                <a:ea typeface="游ゴシック" panose="020B0400000000000000" pitchFamily="50" charset="-128"/>
              </a:rPr>
              <a:t>窓口での取扱い</a:t>
            </a:r>
            <a:r>
              <a:rPr lang="ja-JP" altLang="en-US" sz="2800" b="1" dirty="0" smtClean="0">
                <a:solidFill>
                  <a:schemeClr val="bg1"/>
                </a:solidFill>
                <a:latin typeface="游ゴシック" panose="020B0400000000000000" pitchFamily="50" charset="-128"/>
                <a:ea typeface="游ゴシック" panose="020B0400000000000000" pitchFamily="50" charset="-128"/>
              </a:rPr>
              <a:t>は </a:t>
            </a:r>
            <a:r>
              <a:rPr lang="ja-JP" altLang="en-US" sz="4000" b="1" dirty="0" smtClean="0">
                <a:solidFill>
                  <a:schemeClr val="bg1"/>
                </a:solidFill>
                <a:latin typeface="Meiryo UI" panose="020B0604030504040204" pitchFamily="50" charset="-128"/>
                <a:ea typeface="Meiryo UI" panose="020B0604030504040204" pitchFamily="50" charset="-128"/>
              </a:rPr>
              <a:t>令和</a:t>
            </a:r>
            <a:r>
              <a:rPr lang="ja-JP" altLang="en-US" sz="4000" b="1" dirty="0">
                <a:solidFill>
                  <a:schemeClr val="bg1"/>
                </a:solidFill>
                <a:latin typeface="Meiryo UI" panose="020B0604030504040204" pitchFamily="50" charset="-128"/>
                <a:ea typeface="Meiryo UI" panose="020B0604030504040204" pitchFamily="50" charset="-128"/>
              </a:rPr>
              <a:t>２年３月末</a:t>
            </a:r>
            <a:r>
              <a:rPr lang="ja-JP" altLang="en-US" sz="4000" b="1" dirty="0" smtClean="0">
                <a:solidFill>
                  <a:schemeClr val="bg1"/>
                </a:solidFill>
                <a:latin typeface="Meiryo UI" panose="020B0604030504040204" pitchFamily="50" charset="-128"/>
                <a:ea typeface="Meiryo UI" panose="020B0604030504040204" pitchFamily="50" charset="-128"/>
              </a:rPr>
              <a:t>まで </a:t>
            </a:r>
            <a:r>
              <a:rPr lang="ja-JP" altLang="en-US" sz="2800" b="1" dirty="0" smtClean="0">
                <a:solidFill>
                  <a:schemeClr val="bg1"/>
                </a:solidFill>
                <a:latin typeface="游ゴシック" panose="020B0400000000000000" pitchFamily="50" charset="-128"/>
                <a:ea typeface="游ゴシック" panose="020B0400000000000000" pitchFamily="50" charset="-128"/>
              </a:rPr>
              <a:t>です</a:t>
            </a:r>
            <a:endParaRPr lang="ja-JP" altLang="en-US" sz="2800" b="1" dirty="0">
              <a:solidFill>
                <a:schemeClr val="bg1"/>
              </a:solidFill>
              <a:latin typeface="游ゴシック" panose="020B0400000000000000" pitchFamily="50" charset="-128"/>
              <a:ea typeface="游ゴシック" panose="020B0400000000000000" pitchFamily="50" charset="-128"/>
            </a:endParaRPr>
          </a:p>
        </p:txBody>
      </p:sp>
    </p:spTree>
    <p:extLst>
      <p:ext uri="{BB962C8B-B14F-4D97-AF65-F5344CB8AC3E}">
        <p14:creationId xmlns:p14="http://schemas.microsoft.com/office/powerpoint/2010/main" val="3417916182"/>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2080</TotalTime>
  <Words>173</Words>
  <Application>Microsoft Office PowerPoint</Application>
  <PresentationFormat>ユーザー設定</PresentationFormat>
  <Paragraphs>37</Paragraphs>
  <Slides>1</Slides>
  <Notes>0</Notes>
  <HiddenSlides>0</HiddenSlides>
  <MMClips>0</MMClips>
  <ScaleCrop>false</ScaleCrop>
  <HeadingPairs>
    <vt:vector size="6" baseType="variant">
      <vt:variant>
        <vt:lpstr>使用されているフォント</vt:lpstr>
      </vt:variant>
      <vt:variant>
        <vt:i4>7</vt:i4>
      </vt:variant>
      <vt:variant>
        <vt:lpstr>テーマ</vt:lpstr>
      </vt:variant>
      <vt:variant>
        <vt:i4>1</vt:i4>
      </vt:variant>
      <vt:variant>
        <vt:lpstr>スライド タイトル</vt:lpstr>
      </vt:variant>
      <vt:variant>
        <vt:i4>1</vt:i4>
      </vt:variant>
    </vt:vector>
  </HeadingPairs>
  <TitlesOfParts>
    <vt:vector size="9" baseType="lpstr">
      <vt:lpstr>ＤＦ特太ゴシック体</vt:lpstr>
      <vt:lpstr>Meiryo UI</vt:lpstr>
      <vt:lpstr>ＭＳ Ｐゴシック</vt:lpstr>
      <vt:lpstr>メイリオ</vt:lpstr>
      <vt:lpstr>游ゴシック</vt:lpstr>
      <vt:lpstr>Arial</vt:lpstr>
      <vt:lpstr>Calibri</vt:lpstr>
      <vt:lpstr>Office ​​テーマ</vt:lpstr>
      <vt:lpstr>PowerPoint プレゼンテーション</vt:lpstr>
    </vt:vector>
  </TitlesOfParts>
  <Company>厚生労働省</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厚生労働省ネットワークシステム</dc:creator>
  <cp:lastModifiedBy>市川 雄太(ichikawa-yuuta.5z4)</cp:lastModifiedBy>
  <cp:revision>183</cp:revision>
  <cp:lastPrinted>2020-01-22T07:59:50Z</cp:lastPrinted>
  <dcterms:created xsi:type="dcterms:W3CDTF">2016-04-24T05:31:51Z</dcterms:created>
  <dcterms:modified xsi:type="dcterms:W3CDTF">2020-02-26T08:33:02Z</dcterms:modified>
</cp:coreProperties>
</file>