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伊豆の国市、</a:t>
            </a:r>
            <a:r>
              <a:rPr lang="ja-JP" altLang="en-US" sz="1700" b="1" dirty="0" smtClean="0">
                <a:solidFill>
                  <a:schemeClr val="tx1"/>
                </a:solidFill>
                <a:latin typeface="游ゴシック" panose="020B0400000000000000" pitchFamily="50" charset="-128"/>
                <a:ea typeface="游ゴシック" panose="020B0400000000000000" pitchFamily="50" charset="-128"/>
              </a:rPr>
              <a:t>函南町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a:ln w="0"/>
                <a:solidFill>
                  <a:schemeClr val="bg1"/>
                </a:solidFill>
                <a:latin typeface="メイリオ" panose="020B0604030504040204" pitchFamily="50" charset="-128"/>
                <a:ea typeface="メイリオ" panose="020B0604030504040204" pitchFamily="50" charset="-128"/>
              </a:rPr>
              <a:t>静岡</a:t>
            </a:r>
            <a:r>
              <a:rPr lang="ja-JP" altLang="en-US" sz="1800" b="1" smtClean="0">
                <a:ln w="0"/>
                <a:solidFill>
                  <a:schemeClr val="bg1"/>
                </a:solidFill>
                <a:latin typeface="メイリオ" panose="020B0604030504040204" pitchFamily="50" charset="-128"/>
                <a:ea typeface="メイリオ" panose="020B0604030504040204" pitchFamily="50" charset="-128"/>
              </a:rPr>
              <a:t>県</a:t>
            </a:r>
            <a:r>
              <a:rPr lang="ja-JP" altLang="en-US" sz="1800" b="1" dirty="0" smtClean="0">
                <a:ln w="0"/>
                <a:solidFill>
                  <a:schemeClr val="bg1"/>
                </a:solidFill>
                <a:latin typeface="メイリオ" panose="020B0604030504040204" pitchFamily="50" charset="-128"/>
                <a:ea typeface="メイリオ" panose="020B0604030504040204" pitchFamily="50" charset="-128"/>
              </a:rPr>
              <a:t>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2089</TotalTime>
  <Words>215</Words>
  <Application>Microsoft Office PowerPoint</Application>
  <PresentationFormat>ユーザー設定</PresentationFormat>
  <Paragraphs>35</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194</cp:revision>
  <cp:lastPrinted>2020-01-22T07:59:50Z</cp:lastPrinted>
  <dcterms:created xsi:type="dcterms:W3CDTF">2016-04-24T05:31:51Z</dcterms:created>
  <dcterms:modified xsi:type="dcterms:W3CDTF">2020-02-26T08:28:37Z</dcterms:modified>
</cp:coreProperties>
</file>