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102"/>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zh-TW" altLang="en-US" sz="1700" b="1" dirty="0">
                <a:solidFill>
                  <a:schemeClr val="tx1"/>
                </a:solidFill>
                <a:latin typeface="游ゴシック" panose="020B0400000000000000" pitchFamily="50" charset="-128"/>
                <a:ea typeface="游ゴシック" panose="020B0400000000000000" pitchFamily="50" charset="-128"/>
              </a:rPr>
              <a:t>富士吉田市、都留市、韮崎市、北杜市、笛吹市、上野原市、甲州市、身延町、南部町、鳴沢村</a:t>
            </a:r>
            <a:r>
              <a:rPr lang="zh-TW"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zh-TW" sz="1700" b="1" dirty="0" smtClean="0">
              <a:solidFill>
                <a:schemeClr val="tx1"/>
              </a:solidFill>
              <a:latin typeface="游ゴシック" panose="020B0400000000000000" pitchFamily="50" charset="-128"/>
              <a:ea typeface="游ゴシック" panose="020B0400000000000000" pitchFamily="50" charset="-128"/>
            </a:endParaRPr>
          </a:p>
          <a:p>
            <a:r>
              <a:rPr lang="zh-TW" altLang="en-US" sz="1700" b="1" dirty="0" smtClean="0">
                <a:solidFill>
                  <a:schemeClr val="tx1"/>
                </a:solidFill>
                <a:latin typeface="游ゴシック" panose="020B0400000000000000" pitchFamily="50" charset="-128"/>
                <a:ea typeface="游ゴシック" panose="020B0400000000000000" pitchFamily="50" charset="-128"/>
              </a:rPr>
              <a:t>富士</a:t>
            </a:r>
            <a:r>
              <a:rPr lang="zh-TW" altLang="en-US" sz="1700" b="1" dirty="0">
                <a:solidFill>
                  <a:schemeClr val="tx1"/>
                </a:solidFill>
                <a:latin typeface="游ゴシック" panose="020B0400000000000000" pitchFamily="50" charset="-128"/>
                <a:ea typeface="游ゴシック" panose="020B0400000000000000" pitchFamily="50" charset="-128"/>
              </a:rPr>
              <a:t>河口湖町、小菅村</a:t>
            </a:r>
            <a:r>
              <a:rPr lang="zh-TW" altLang="en-US" sz="1700" b="1" dirty="0" smtClean="0">
                <a:solidFill>
                  <a:schemeClr val="tx1"/>
                </a:solidFill>
                <a:latin typeface="游ゴシック" panose="020B0400000000000000" pitchFamily="50" charset="-128"/>
                <a:ea typeface="游ゴシック" panose="020B0400000000000000" pitchFamily="50" charset="-128"/>
              </a:rPr>
              <a:t>、丹波山村</a:t>
            </a:r>
            <a:endParaRPr lang="en-US" altLang="zh-TW"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smtClean="0">
                <a:ln w="0"/>
                <a:solidFill>
                  <a:schemeClr val="bg1"/>
                </a:solidFill>
                <a:latin typeface="メイリオ" panose="020B0604030504040204" pitchFamily="50" charset="-128"/>
                <a:ea typeface="メイリオ" panose="020B0604030504040204" pitchFamily="50" charset="-128"/>
              </a:rPr>
              <a:t>山梨県</a:t>
            </a:r>
            <a:r>
              <a:rPr lang="ja-JP" altLang="en-US" sz="1800" b="1" dirty="0" smtClean="0">
                <a:ln w="0"/>
                <a:solidFill>
                  <a:schemeClr val="bg1"/>
                </a:solidFill>
                <a:latin typeface="メイリオ" panose="020B0604030504040204" pitchFamily="50" charset="-128"/>
                <a:ea typeface="メイリオ" panose="020B0604030504040204" pitchFamily="50" charset="-128"/>
              </a:rPr>
              <a:t>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2088</TotalTime>
  <Words>239</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194</cp:revision>
  <cp:lastPrinted>2020-02-26T04:28:28Z</cp:lastPrinted>
  <dcterms:created xsi:type="dcterms:W3CDTF">2016-04-24T05:31:51Z</dcterms:created>
  <dcterms:modified xsi:type="dcterms:W3CDTF">2020-02-26T08:25:47Z</dcterms:modified>
</cp:coreProperties>
</file>