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smtClean="0">
                <a:solidFill>
                  <a:schemeClr val="tx1"/>
                </a:solidFill>
                <a:latin typeface="游ゴシック" panose="020B0400000000000000" pitchFamily="50" charset="-128"/>
                <a:ea typeface="游ゴシック" panose="020B0400000000000000" pitchFamily="50" charset="-128"/>
              </a:rPr>
              <a:t>）</a:t>
            </a:r>
            <a:r>
              <a:rPr lang="ja-JP" altLang="en-US" sz="1400" b="1" smtClean="0">
                <a:solidFill>
                  <a:schemeClr val="tx1"/>
                </a:solidFill>
                <a:latin typeface="游ゴシック" panose="020B0400000000000000" pitchFamily="50" charset="-128"/>
                <a:ea typeface="游ゴシック" panose="020B0400000000000000" pitchFamily="50" charset="-128"/>
              </a:rPr>
              <a:t>介護</a:t>
            </a:r>
            <a:r>
              <a:rPr lang="ja-JP" altLang="en-US" sz="1400" b="1">
                <a:solidFill>
                  <a:schemeClr val="tx1"/>
                </a:solidFill>
                <a:latin typeface="游ゴシック" panose="020B0400000000000000" pitchFamily="50" charset="-128"/>
                <a:ea typeface="游ゴシック" panose="020B0400000000000000" pitchFamily="50" charset="-128"/>
              </a:rPr>
              <a:t>保険</a:t>
            </a:r>
            <a:r>
              <a:rPr lang="ja-JP" altLang="en-US" sz="1400" b="1" smtClean="0">
                <a:solidFill>
                  <a:schemeClr val="tx1"/>
                </a:solidFill>
                <a:latin typeface="游ゴシック" panose="020B0400000000000000" pitchFamily="50" charset="-128"/>
                <a:ea typeface="游ゴシック" panose="020B0400000000000000" pitchFamily="50" charset="-128"/>
              </a:rPr>
              <a:t>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さいたま市、川越市、熊谷市、川口市、行田市、秩父市、所沢市、飯能市、本庄市、東松山市</a:t>
            </a:r>
            <a:r>
              <a:rPr lang="ja-JP" altLang="en-US" sz="1700" b="1" dirty="0" smtClean="0">
                <a:solidFill>
                  <a:schemeClr val="tx1"/>
                </a:solidFill>
                <a:latin typeface="游ゴシック" panose="020B0400000000000000" pitchFamily="50" charset="-128"/>
                <a:ea typeface="游ゴシック" panose="020B0400000000000000" pitchFamily="50" charset="-128"/>
              </a:rPr>
              <a:t>、春日部市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狭山市</a:t>
            </a:r>
            <a:r>
              <a:rPr lang="ja-JP" altLang="en-US" sz="1700" b="1" dirty="0">
                <a:solidFill>
                  <a:schemeClr val="tx1"/>
                </a:solidFill>
                <a:latin typeface="游ゴシック" panose="020B0400000000000000" pitchFamily="50" charset="-128"/>
                <a:ea typeface="游ゴシック" panose="020B0400000000000000" pitchFamily="50" charset="-128"/>
              </a:rPr>
              <a:t>、深谷市</a:t>
            </a:r>
            <a:r>
              <a:rPr lang="ja-JP" altLang="en-US" sz="1700" b="1" dirty="0" smtClean="0">
                <a:solidFill>
                  <a:schemeClr val="tx1"/>
                </a:solidFill>
                <a:latin typeface="游ゴシック" panose="020B0400000000000000" pitchFamily="50" charset="-128"/>
                <a:ea typeface="游ゴシック" panose="020B0400000000000000" pitchFamily="50" charset="-128"/>
              </a:rPr>
              <a:t>、越谷市</a:t>
            </a:r>
            <a:r>
              <a:rPr lang="ja-JP" altLang="en-US" sz="1700" b="1" dirty="0">
                <a:solidFill>
                  <a:schemeClr val="tx1"/>
                </a:solidFill>
                <a:latin typeface="游ゴシック" panose="020B0400000000000000" pitchFamily="50" charset="-128"/>
                <a:ea typeface="游ゴシック" panose="020B0400000000000000" pitchFamily="50" charset="-128"/>
              </a:rPr>
              <a:t>、蕨市、戸田市、入間市、朝霞市、志木市、和光市、新座市</a:t>
            </a:r>
            <a:r>
              <a:rPr lang="ja-JP" altLang="en-US" sz="1700" b="1" dirty="0" smtClean="0">
                <a:solidFill>
                  <a:schemeClr val="tx1"/>
                </a:solidFill>
                <a:latin typeface="游ゴシック" panose="020B0400000000000000" pitchFamily="50" charset="-128"/>
                <a:ea typeface="游ゴシック" panose="020B0400000000000000" pitchFamily="50" charset="-128"/>
              </a:rPr>
              <a:t>、富士見市</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坂戸市</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鶴ヶ島市</a:t>
            </a:r>
            <a:r>
              <a:rPr lang="ja-JP" altLang="en-US" sz="1700" b="1" dirty="0">
                <a:solidFill>
                  <a:schemeClr val="tx1"/>
                </a:solidFill>
                <a:latin typeface="游ゴシック" panose="020B0400000000000000" pitchFamily="50" charset="-128"/>
                <a:ea typeface="游ゴシック" panose="020B0400000000000000" pitchFamily="50" charset="-128"/>
              </a:rPr>
              <a:t>、日高市、ふじみ野市</a:t>
            </a:r>
            <a:r>
              <a:rPr lang="ja-JP" altLang="en-US" sz="1700" b="1" dirty="0" smtClean="0">
                <a:solidFill>
                  <a:schemeClr val="tx1"/>
                </a:solidFill>
                <a:latin typeface="游ゴシック" panose="020B0400000000000000" pitchFamily="50" charset="-128"/>
                <a:ea typeface="游ゴシック" panose="020B0400000000000000" pitchFamily="50" charset="-128"/>
              </a:rPr>
              <a:t>、三芳町</a:t>
            </a:r>
            <a:r>
              <a:rPr lang="ja-JP" altLang="en-US" sz="1700" b="1" dirty="0">
                <a:solidFill>
                  <a:schemeClr val="tx1"/>
                </a:solidFill>
                <a:latin typeface="游ゴシック" panose="020B0400000000000000" pitchFamily="50" charset="-128"/>
                <a:ea typeface="游ゴシック" panose="020B0400000000000000" pitchFamily="50" charset="-128"/>
              </a:rPr>
              <a:t>、毛呂山町、越生町、滑川町、嵐山町</a:t>
            </a:r>
            <a:r>
              <a:rPr lang="ja-JP" altLang="en-US" sz="1700" b="1" dirty="0" smtClean="0">
                <a:solidFill>
                  <a:schemeClr val="tx1"/>
                </a:solidFill>
                <a:latin typeface="游ゴシック" panose="020B0400000000000000" pitchFamily="50" charset="-128"/>
                <a:ea typeface="游ゴシック" panose="020B0400000000000000" pitchFamily="50" charset="-128"/>
              </a:rPr>
              <a:t>、小川町</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鳩山町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ときがわ</a:t>
            </a:r>
            <a:r>
              <a:rPr lang="ja-JP" altLang="en-US" sz="1700" b="1" dirty="0">
                <a:solidFill>
                  <a:schemeClr val="tx1"/>
                </a:solidFill>
                <a:latin typeface="游ゴシック" panose="020B0400000000000000" pitchFamily="50" charset="-128"/>
                <a:ea typeface="游ゴシック" panose="020B0400000000000000" pitchFamily="50" charset="-128"/>
              </a:rPr>
              <a:t>町、横瀬町、皆野町、長瀞町、小鹿野町</a:t>
            </a:r>
            <a:r>
              <a:rPr lang="ja-JP" altLang="en-US" sz="1700" b="1" dirty="0" smtClean="0">
                <a:solidFill>
                  <a:schemeClr val="tx1"/>
                </a:solidFill>
                <a:latin typeface="游ゴシック" panose="020B0400000000000000" pitchFamily="50" charset="-128"/>
                <a:ea typeface="游ゴシック" panose="020B0400000000000000" pitchFamily="50" charset="-128"/>
              </a:rPr>
              <a:t>、東秩父村</a:t>
            </a:r>
            <a:r>
              <a:rPr lang="ja-JP" altLang="en-US" sz="1700" b="1" dirty="0">
                <a:solidFill>
                  <a:schemeClr val="tx1"/>
                </a:solidFill>
                <a:latin typeface="游ゴシック" panose="020B0400000000000000" pitchFamily="50" charset="-128"/>
                <a:ea typeface="游ゴシック" panose="020B0400000000000000" pitchFamily="50" charset="-128"/>
              </a:rPr>
              <a:t>、美里町、神川町、上里町、</a:t>
            </a:r>
            <a:r>
              <a:rPr lang="ja-JP" altLang="en-US" sz="1700" b="1" dirty="0" smtClean="0">
                <a:solidFill>
                  <a:schemeClr val="tx1"/>
                </a:solidFill>
                <a:latin typeface="游ゴシック" panose="020B0400000000000000" pitchFamily="50" charset="-128"/>
                <a:ea typeface="游ゴシック" panose="020B0400000000000000" pitchFamily="50" charset="-128"/>
              </a:rPr>
              <a:t>寄居町</a:t>
            </a:r>
            <a:endParaRPr lang="en-US" altLang="ja-JP" sz="1700" b="1" dirty="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埼玉県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2085</TotalTime>
  <Words>304</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189</cp:revision>
  <cp:lastPrinted>2020-01-22T07:59:50Z</cp:lastPrinted>
  <dcterms:created xsi:type="dcterms:W3CDTF">2016-04-24T05:31:51Z</dcterms:created>
  <dcterms:modified xsi:type="dcterms:W3CDTF">2020-02-26T08:38:09Z</dcterms:modified>
</cp:coreProperties>
</file>