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仙台市</a:t>
            </a:r>
            <a:r>
              <a:rPr lang="ja-JP" altLang="en-US" sz="1700" b="1" dirty="0">
                <a:solidFill>
                  <a:schemeClr val="tx1"/>
                </a:solidFill>
                <a:latin typeface="游ゴシック" panose="020B0400000000000000" pitchFamily="50" charset="-128"/>
                <a:ea typeface="游ゴシック" panose="020B0400000000000000" pitchFamily="50" charset="-128"/>
              </a:rPr>
              <a:t>、石巻市、塩竈市、気仙沼市、白石市、名取市、角田市、多賀城市、岩沼市、登米市、栗原市</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東松島市</a:t>
            </a:r>
            <a:r>
              <a:rPr lang="ja-JP" altLang="en-US" sz="1700" b="1" dirty="0">
                <a:solidFill>
                  <a:schemeClr val="tx1"/>
                </a:solidFill>
                <a:latin typeface="游ゴシック" panose="020B0400000000000000" pitchFamily="50" charset="-128"/>
                <a:ea typeface="游ゴシック" panose="020B0400000000000000" pitchFamily="50" charset="-128"/>
              </a:rPr>
              <a:t>、大崎市</a:t>
            </a:r>
            <a:r>
              <a:rPr lang="ja-JP" altLang="en-US" sz="1700" b="1" dirty="0" smtClean="0">
                <a:solidFill>
                  <a:schemeClr val="tx1"/>
                </a:solidFill>
                <a:latin typeface="游ゴシック" panose="020B0400000000000000" pitchFamily="50" charset="-128"/>
                <a:ea typeface="游ゴシック" panose="020B0400000000000000" pitchFamily="50" charset="-128"/>
              </a:rPr>
              <a:t>、富谷市</a:t>
            </a:r>
            <a:r>
              <a:rPr lang="ja-JP" altLang="en-US" sz="1700" b="1" dirty="0">
                <a:solidFill>
                  <a:schemeClr val="tx1"/>
                </a:solidFill>
                <a:latin typeface="游ゴシック" panose="020B0400000000000000" pitchFamily="50" charset="-128"/>
                <a:ea typeface="游ゴシック" panose="020B0400000000000000" pitchFamily="50" charset="-128"/>
              </a:rPr>
              <a:t>、蔵王町、七ヶ宿町、大河原町、村田町、柴田町、川崎町、丸森町、亘理町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山元町</a:t>
            </a:r>
            <a:r>
              <a:rPr lang="ja-JP" altLang="en-US" sz="1700" b="1" dirty="0">
                <a:solidFill>
                  <a:schemeClr val="tx1"/>
                </a:solidFill>
                <a:latin typeface="游ゴシック" panose="020B0400000000000000" pitchFamily="50" charset="-128"/>
                <a:ea typeface="游ゴシック" panose="020B0400000000000000" pitchFamily="50" charset="-128"/>
              </a:rPr>
              <a:t>、松島町、七ヶ浜町、利府町</a:t>
            </a:r>
            <a:r>
              <a:rPr lang="ja-JP" altLang="en-US" sz="1700" b="1" dirty="0" smtClean="0">
                <a:solidFill>
                  <a:schemeClr val="tx1"/>
                </a:solidFill>
                <a:latin typeface="游ゴシック" panose="020B0400000000000000" pitchFamily="50" charset="-128"/>
                <a:ea typeface="游ゴシック" panose="020B0400000000000000" pitchFamily="50" charset="-128"/>
              </a:rPr>
              <a:t>、大和町</a:t>
            </a:r>
            <a:r>
              <a:rPr lang="ja-JP" altLang="en-US" sz="1700" b="1" dirty="0">
                <a:solidFill>
                  <a:schemeClr val="tx1"/>
                </a:solidFill>
                <a:latin typeface="游ゴシック" panose="020B0400000000000000" pitchFamily="50" charset="-128"/>
                <a:ea typeface="游ゴシック" panose="020B0400000000000000" pitchFamily="50" charset="-128"/>
              </a:rPr>
              <a:t>、大郷町、大衡村、色麻町、加美町、涌谷町、美里町</a:t>
            </a:r>
            <a:r>
              <a:rPr lang="ja-JP"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女川町</a:t>
            </a:r>
            <a:r>
              <a:rPr lang="ja-JP" altLang="en-US" sz="1700" b="1" dirty="0">
                <a:solidFill>
                  <a:schemeClr val="tx1"/>
                </a:solidFill>
                <a:latin typeface="游ゴシック" panose="020B0400000000000000" pitchFamily="50" charset="-128"/>
                <a:ea typeface="游ゴシック" panose="020B0400000000000000" pitchFamily="50" charset="-128"/>
              </a:rPr>
              <a:t>、</a:t>
            </a:r>
            <a:r>
              <a:rPr lang="ja-JP" altLang="en-US" sz="1700" b="1" dirty="0" smtClean="0">
                <a:solidFill>
                  <a:schemeClr val="tx1"/>
                </a:solidFill>
                <a:latin typeface="游ゴシック" panose="020B0400000000000000" pitchFamily="50" charset="-128"/>
                <a:ea typeface="游ゴシック" panose="020B0400000000000000" pitchFamily="50" charset="-128"/>
              </a:rPr>
              <a:t>南三陸町</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後期高齢者広域連合、全国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宮城県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smtClean="0">
                  <a:latin typeface="游ゴシック" panose="020B0400000000000000" pitchFamily="50" charset="-128"/>
                  <a:ea typeface="游ゴシック" panose="020B0400000000000000" pitchFamily="50" charset="-128"/>
                </a:rPr>
                <a:t>27</a:t>
              </a:r>
              <a:r>
                <a:rPr lang="ja-JP" altLang="en-US" sz="1336" b="1"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2083</TotalTime>
  <Words>280</Words>
  <Application>Microsoft Office PowerPoint</Application>
  <PresentationFormat>ユーザー設定</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184</cp:revision>
  <cp:lastPrinted>2020-01-22T07:59:50Z</cp:lastPrinted>
  <dcterms:created xsi:type="dcterms:W3CDTF">2016-04-24T05:31:51Z</dcterms:created>
  <dcterms:modified xsi:type="dcterms:W3CDTF">2020-02-26T08:31:39Z</dcterms:modified>
</cp:coreProperties>
</file>